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5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">10600 11778 638 0,'0'0'11'15,"0"0"-5"-15,0 0 56 16,30 96 52-16,-30-66-6 15,0-4-20-15,0-5-27 16,0-3-18-16,-18-2-23 16,-5-4-14-16,-4-3-6 15,-2-6-9-15,13-3-193 16,8-6-388-16</inkml:trace>
  <inkml:trace contextRef="#ctx0" brushRef="#br0" timeOffset="210847.91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8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8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9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9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6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8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3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9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9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4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2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6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8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5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2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8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2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8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6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3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2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">4209 10067 492 0,'0'0'190'16,"0"0"-156"-16,0 0 23 16,0 0-44-16,0 0-5 15,0 0-8-15,6 26 0 0,0-18-45 16,0 1-152-16,5-4-221 15</inkml:trace>
  <inkml:trace contextRef="#ctx0" brushRef="#br4" timeOffset="105146.95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9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9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9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6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6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5">5635 14019 732 0,'0'0'128'16,"0"0"-91"-16,-32 86 58 16,32-59 0-16,0-3-45 15,0-5-37-15,0-5-1 16,5-5-6-16,-5-4-4 15,6-4-2-15,4-1-10 16,-4 0-59-16,-4-7-142 16,-2-10-329-16</inkml:trace>
  <inkml:trace contextRef="#ctx0" brushRef="#br5" timeOffset="-10050.74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9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4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8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5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2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5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2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6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6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6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4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6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9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9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8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8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2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2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2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2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2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9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5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3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6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3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3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1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6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6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6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6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6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1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6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5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79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4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6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3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5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5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1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">31720 8870 894 0,'0'0'309'0,"0"0"-127"16,0 0-42-16,0 0-55 16,0 0-38-16,0 0-19 15,3 0-28-15,17 0-29 16,7-5-109-16,-4-4-188 15</inkml:trace>
  <inkml:trace contextRef="#ctx0" brushRef="#br4" timeOffset="63385.21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29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7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2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2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4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5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2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1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5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8">23025 13175 697 0,'158'4'165'16,"-158"-4"-103"-16,0 0 9 15,0 0-28-15,0 0-43 16,0 0-12-16,9 0-50 15,9 0-90-15,-2 0-157 16</inkml:trace>
  <inkml:trace contextRef="#ctx0" brushRef="#br4" timeOffset="-178442.12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2">25488 13177 702 0,'200'6'143'0,"-206"-6"-99"16,6 0 30-16,0 0-65 15,0 0-9-15,0 0-76 16,16 0-192-16,1 0-229 16</inkml:trace>
  <inkml:trace contextRef="#ctx0" brushRef="#br4" timeOffset="-170453.12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6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9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6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1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4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6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2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2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3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">32018 16820 844 0,'0'0'120'16,"0"0"7"-16,0 0-6 16,0 0-53-16,0 0-47 15,0 0 1-15,14 97-17 16,-14-72-5-16,0-3-95 15,-14-3-406-15</inkml:trace>
  <inkml:trace contextRef="#ctx0" brushRef="#br0" timeOffset="135762.91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1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1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1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8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4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">1420 2913 270 0,'0'0'368'0,"0"0"-292"15,0 0 98-15,0 0-46 16,3 98-39-16,-3-60-10 16,0 0-34-16,0-4-18 15,0-3-15-15,0-6-9 16,0-8-3-16,0-2-2 16,0-8-45-16,0-4-115 15,-3-3-190-15</inkml:trace>
  <inkml:trace contextRef="#ctx0" brushRef="#br0" timeOffset="43872.18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">21157 5642 469 0,'0'0'79'15,"0"0"-42"-15,0 0-37 16,0 0-12-16,0 0-74 15,0 0-373-15</inkml:trace>
  <inkml:trace contextRef="#ctx0" brushRef="#br0" timeOffset="179040.84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2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8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8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6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8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8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9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6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6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5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1">7119 6607 687 0,'0'0'183'0,"0"0"-112"15,0 0-26-15,0 0 14 0,0 0-37 16,0 0-19-1,0 59-3-15,0-46-24 0,0-1-172 16,0-6-181-16</inkml:trace>
  <inkml:trace contextRef="#ctx0" brushRef="#br1" timeOffset="-33581.36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5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5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2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2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1">11383 10632 476 0,'0'0'167'15,"0"0"-110"-15,0 0 97 16,0 0-59-16,0 0-23 16,194 0-29-16,-143 0-26 15,-5 5-17-15,-9 2-10 16,-4 2-99-16,-9-3-197 15</inkml:trace>
  <inkml:trace contextRef="#ctx0" brushRef="#br0" timeOffset="167095.94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8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8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5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8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5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1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2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5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8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3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9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2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">26596 16641 608 0,'0'0'443'0,"0"0"-397"15,0 0 71-15,0 0-39 16,0 0-72-16,0 0-6 16,6 0-4-16,-6 6-1 15,0 3-94-15,0-1-282 16</inkml:trace>
  <inkml:trace contextRef="#ctx0" brushRef="#br3" timeOffset="40692.69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2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39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">6463 11397 703 0,'0'0'110'0,"0"0"-50"16,-93 93 69-16,47-40-29 0,1-3-46 15,3 0-26 1,4-6-23-16,2-9-5 0,6-7-50 16,5-11-151-16,10-13-450 15</inkml:trace>
  <inkml:trace contextRef="#ctx0" brushRef="#br0" timeOffset="6659.59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">4041 9839 372 0,'0'0'176'0,"0"0"-158"16,0 0 29-16,0 0-1 15,0 0-46-15,0 0-23 16,2 64-117-16</inkml:trace>
  <inkml:trace contextRef="#ctx0" brushRef="#br0" timeOffset="11493.87">4080 10093 536 0,'0'0'135'16,"0"0"-134"-16,0 0-1 16,0 0 6-16,0 0-5 0,0 0-1 0,4 47-63 15,-4-34-107-15,0-1-119 16</inkml:trace>
  <inkml:trace contextRef="#ctx0" brushRef="#br0" timeOffset="11654.85">4101 10360 72 0,'0'0'318'16,"0"0"-305"-16,0 0 3 0,0 0-16 15,0 0-32-15</inkml:trace>
  <inkml:trace contextRef="#ctx0" brushRef="#br0" timeOffset="11841.01">4153 10576 78 0,'0'0'429'16,"0"0"-429"-16,0 0-1 15,0 0-10-15,0 0-35 16,3 73-46-16,-1-60-43 16,-2 3-87-16</inkml:trace>
  <inkml:trace contextRef="#ctx0" brushRef="#br0" timeOffset="12058.39">4180 10810 746 0,'0'0'40'15,"0"0"-31"-15,0 0 34 0,0 0 5 16,0 0-19-16,15 77-22 16,-10-61-7-16,0 0-26 15,0 1-60-15,-5 0-147 16,0-2-339-16</inkml:trace>
  <inkml:trace contextRef="#ctx0" brushRef="#br0" timeOffset="14311.89">4201 10984 670 0,'0'0'108'0,"0"0"-9"15,0 0 6-15,0 0-48 16,0 0-43-16,0 0-6 0,2 47 26 16,0-25-12-16,0 3-8 15,-1-2-14-15,-1-2-12 16,0-3-195-16,0-5-533 15</inkml:trace>
  <inkml:trace contextRef="#ctx0" brushRef="#br0" timeOffset="15329.87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7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">4821 9516 561 0,'0'0'53'0,"0"0"10"0,0 0 45 16,0 0-74-1,0 0-27-15,-16 83-7 0,16-65-8 16,0-2-78-16,0 1-104 16</inkml:trace>
  <inkml:trace contextRef="#ctx0" brushRef="#br0" timeOffset="19563.94">4838 9912 331 0,'0'0'185'0,"0"0"-172"16,0 0 11-16,0 0 39 0,0 0-29 16,0 0-27-1,0 85 1-15,0-68-6 0,0 1-2 16,0 1-46-16,3-2-119 15,3-4-242-15</inkml:trace>
  <inkml:trace contextRef="#ctx0" brushRef="#br0" timeOffset="19761.87">4880 10297 684 0,'0'0'102'0,"0"0"-77"16,0 0 41-16,0 0-31 16,0 0-31-16,0 77-2 15,0-63-2-15,0 4-16 16,7-2-98-16,-7 2-169 16</inkml:trace>
  <inkml:trace contextRef="#ctx0" brushRef="#br0" timeOffset="19928.84">4902 10651 601 0,'0'0'33'0,"0"0"43"16,0 0 39-16,0 0-80 0,-15 73-21 15,15-65-14-15,0 3-31 16,0-4-180-16,0 0-109 15</inkml:trace>
  <inkml:trace contextRef="#ctx0" brushRef="#br0" timeOffset="20078.38">4887 10936 352 0,'0'0'39'16,"0"0"-14"-1,0 0-25-15,0 0-78 0</inkml:trace>
  <inkml:trace contextRef="#ctx0" brushRef="#br0" timeOffset="20243.43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">4664 10615 734 0,'0'0'113'0,"0"0"9"0,-63 103 22 15,40-59-51-15,1 0-35 16,3-3-34-16,5-5-21 15,5-7-3-15,2-9-54 16,7-8-137-16,0-12-317 16</inkml:trace>
  <inkml:trace contextRef="#ctx0" brushRef="#br0" timeOffset="26188.25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">3488 9406 324 0,'0'0'349'0,"0"0"-347"16,0 0-2-16,0 0 9 15,0 0-7-15,0 0-2 16,-48-3-55-16,38 3-98 0</inkml:trace>
  <inkml:trace contextRef="#ctx0" brushRef="#br0" timeOffset="26654.22">3253 9419 324 0,'0'0'138'15,"0"0"-133"-15,0 0 20 16,0 0-8-16,0 0 15 16,0 0-32-16,-77-4-28 0,71 4-130 15</inkml:trace>
  <inkml:trace contextRef="#ctx0" brushRef="#br0" timeOffset="26795.86">3109 9401 568 0,'0'0'121'0,"0"0"-100"15,0 0-5-15,0 0-11 16,0 0-5-16,0 0-9 16,-69 9-29-16,62-4-51 0,7-5-59 15,0 0-280 1</inkml:trace>
  <inkml:trace contextRef="#ctx0" brushRef="#br0" timeOffset="27906.56">4850 8868 538 0,'0'0'80'0,"0"0"-47"16,0 0 61-1,0 0-2-15,0 0-28 0,0 0-5 16,-42-2-1-16,30 2-7 16,-1 0-7-16,-1 0-20 15,-2 0-19-15,-1 0-5 16,0 0-47-16,0 0-77 16,-1-3-83-16,3-2-364 0</inkml:trace>
  <inkml:trace contextRef="#ctx0" brushRef="#br0" timeOffset="28141.74">4350 8874 286 0,'0'0'308'0,"0"0"-270"16,0 0 26-16,0 0 12 0,0 0-37 16,0 0-39-1,-36 0-17-15,27-3-63 16,-5-4-60-16,-3 3-122 16,-4 1 138-16</inkml:trace>
  <inkml:trace contextRef="#ctx0" brushRef="#br0" timeOffset="28335.44">3998 8850 521 0,'0'0'109'0,"0"0"-35"15,0 0 13-15,0 0-53 16,0 0-15-16,0 0-19 0,-58-1-7 15,43-1-55-15,3-1-169 16,-2 0-141 0</inkml:trace>
  <inkml:trace contextRef="#ctx0" brushRef="#br0" timeOffset="28510.21">3676 8794 336 0,'0'0'203'16,"0"0"-167"-16,0 0 37 16,0 0-11-16,0 0-32 0,0 0-30 15,-53-5-19 1,37 4-63-16,-2 0-56 0,-6-2-146 16</inkml:trace>
  <inkml:trace contextRef="#ctx0" brushRef="#br0" timeOffset="28656.23">3298 8750 498 0,'0'0'117'15,"0"0"-62"-15,0 0 50 16,0 0-47-16,0 0-58 16,0 0-19-16,-19-4-38 0,7 4-66 15,-2 0-126 1</inkml:trace>
  <inkml:trace contextRef="#ctx0" brushRef="#br0" timeOffset="28794.01">3091 8768 312 0,'0'0'95'0,"0"0"-60"15,0 0-35-15,0 0-108 16,0 0-226-16</inkml:trace>
  <inkml:trace contextRef="#ctx0" brushRef="#br0" timeOffset="28936.14">3091 8768 478 0,'-73'-15'132'16,"64"13"-86"-16,-6 2-27 0,3 0-19 15,-6 0-24-15,6 0-44 16,6 0-105-16,6 0-105 15</inkml:trace>
  <inkml:trace contextRef="#ctx0" brushRef="#br0" timeOffset="29941.83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">3295 10032 404 0,'0'0'62'0,"0"0"-2"16,0 0-18-16,0 0-33 15,0 0-6-15,0 0-3 16,90-78-10-16,-75 61-40 16,7-2-47-16,-1 1 10 15,3-1 87-15,-5 1 1 0,-1 0 9 16,-3 2-8-16,-2 2-2 16,-5 2-15-16,1 3-172 15</inkml:trace>
  <inkml:trace contextRef="#ctx0" brushRef="#br0" timeOffset="38536.08">3683 9706 398 0,'0'0'179'0,"0"0"-101"0,0 0 35 15,0 0-17 1,0 0-47-16,0 0-14 0,51-26-17 16,-39 22-14-16,-3-1-4 15,1-2-1-15,2 0-12 16,3-1-12-16,3-4-16 16,2 0-25-16,0-2-68 15,-2-2-58-15,0 2-262 16</inkml:trace>
  <inkml:trace contextRef="#ctx0" brushRef="#br0" timeOffset="38805.55">4035 9464 406 0,'0'0'122'0,"0"0"-118"16,0 0 9-16,0 0 9 15,0 0-8-15,0 0-14 16,51-54 0-16,-42 44-2 16,-3-1 0-16,7 1 2 15,-2-1-21-15,1 0-19 16,1 0-31-16,1-1-142 15</inkml:trace>
  <inkml:trace contextRef="#ctx0" brushRef="#br0" timeOffset="39096.97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">4923 8763 370 0,'0'0'255'0,"0"0"-146"16,0 0 12-16,0 0-48 16,0 0-37-16,0 0-2 15,39-31-14-15,-30 24-20 16,4-3 0-16,-2 0-27 16,3-2-23-16,-3 2-22 0,5 2-67 15,-2 0-39-15,-5 1-23 16,4 0-38-16</inkml:trace>
  <inkml:trace contextRef="#ctx0" brushRef="#br0" timeOffset="39763.75">5186 8572 546 0,'0'0'135'15,"0"0"-21"-15,0 0-34 16,0 0-29-16,0 0-27 15,0 0-6-15,68-48-14 16,-57 42-4-16,1-4-2 16,1 1-29-16,4-5-20 0,0 1-11 15,0-2-50-15,2 3-83 16,-3 2-67-16</inkml:trace>
  <inkml:trace contextRef="#ctx0" brushRef="#br0" timeOffset="39920.81">5514 8331 247 0,'0'0'373'15,"0"0"-284"-15,0 0-12 16,0 0-53-16,0 0-22 16,0 0-2-16,61-49-31 0,-50 42-87 15,-1 0-39 1,3-5-112-16</inkml:trace>
  <inkml:trace contextRef="#ctx0" brushRef="#br0" timeOffset="40161.95">6027 8001 630 0,'0'0'126'0,"0"0"-87"16,0 0-13-1,82-54-20-15,-64 39-6 16,3 2-5-16,0-1-31 16,1 2-42-16,2-2-37 0,1 2-6 15,1 1-78-15</inkml:trace>
  <inkml:trace contextRef="#ctx0" brushRef="#br0" timeOffset="41672.82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">10625 8345 111 0,'0'0'684'0,"0"0"-626"0,0 0 59 15,106 0-60-15,-70 0-57 16,-2 0-10-16,-3 0-123 15,-4 6-290 1</inkml:trace>
  <inkml:trace contextRef="#ctx0" brushRef="#br0" timeOffset="53625.9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">11219 8265 707 0,'0'0'89'0,"0"0"-16"16,0 0 72-16,0 0-20 0,0 0-47 15,101-27-16-15,-75 22-31 16,-7 1-31 0,-5 4 0-16,-1 0-15 0,2 0-43 15,1 0-51-15,-2 4-81 16,-1 1-179-16</inkml:trace>
  <inkml:trace contextRef="#ctx0" brushRef="#br0" timeOffset="54463.8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">13964 8049 1066 0,'0'0'13'16,"0"0"14"-16,-64 98 41 15,46-42-43-15,5 4-19 16,8 1-6-16,5-4-22 16,0-6-137-16,0-11-305 0</inkml:trace>
  <inkml:trace contextRef="#ctx0" brushRef="#br0" timeOffset="82688.2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9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">15577 8094 313 0,'0'0'337'0,"0"0"-253"16,0 0 27 0,0 0-31-16,0 0 3 0,-48 80-24 15,27-35-3 1,-4 1-6-16,1-4-15 0,0-4-21 15,2-7-12-15,2-3-2 16,3-6-41-16,1-3-82 16,6-7-117-16,9-4-419 15</inkml:trace>
  <inkml:trace contextRef="#ctx0" brushRef="#br0" timeOffset="87343.14">15765 8479 935 0,'0'0'248'0,"0"0"-237"15,0 0 28-15,0 0-21 16,0 0-14-16,-6 77-4 15,3-48-25-15,3 0-51 0,-2-3-75 16,-2-8-283 0</inkml:trace>
  <inkml:trace contextRef="#ctx0" brushRef="#br0" timeOffset="90988.32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6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6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4">9342 10812 762 0,'0'0'122'0,"0"0"-44"16,0 0 6-16,0 0-47 15,0 0-14-15,0 0-15 16,66 0-8-16,-42 0-1 15,-8 0-64-15,-1 0-75 16,-6 0-193-16</inkml:trace>
  <inkml:trace contextRef="#ctx0" brushRef="#br0" timeOffset="115733.96">9303 10942 942 0,'0'0'21'0,"0"0"-16"16,0 0 2-16,0 0 7 0,96 8-12 16,-62-5-2-16,-4 2-121 15,-6 2-307-15</inkml:trace>
  <inkml:trace contextRef="#ctx0" brushRef="#br0" timeOffset="116564.76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">10152 10606 615 0,'0'0'153'15,"0"0"-107"-15,0 0 41 16,0 0 46-16,-115 88-31 15,68-39-25-15,0 1-11 16,3 3-27-16,3-4-25 16,7-7-9-16,4-3-5 0,5-8-20 15,5-4-38-15,4-8-105 16,13-14-352-16</inkml:trace>
  <inkml:trace contextRef="#ctx0" brushRef="#br0" timeOffset="119257.41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6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">14075 10553 576 0,'0'0'149'0,"0"0"-9"16,-96 118-3-16,59-71-19 15,2 0-41-15,5-3-33 16,7-4-31-16,3-8-12 16,7-6-1-16,1-7-40 0,8-11-144 15,4-8-412 1</inkml:trace>
  <inkml:trace contextRef="#ctx0" brushRef="#br0" timeOffset="131646.55">14321 10663 579 0,'0'0'105'0,"0"0"-60"15,0 0 53-15,0 0-43 16,0 0 9-16,0 0-7 15,0 0-16-15,85 0-15 16,-70 0 3-16,1 0-15 16,-4 0-13-16,0 0-1 0,4 0-31 15,4 0-43 1,2 0-58-16,4 0-129 0,-4 0-355 16</inkml:trace>
  <inkml:trace contextRef="#ctx0" brushRef="#br0" timeOffset="131884.07">14392 10806 576 0,'0'0'135'16,"0"0"-13"-16,82 0-12 0,-49 0-52 16,2 0-43-16,-4 0-12 15,-3 0-3-15,-4 0-18 16,-6 8-123-16,-3 2-191 16</inkml:trace>
  <inkml:trace contextRef="#ctx0" brushRef="#br0" timeOffset="141673.86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">12483 8976 400 0,'0'0'312'0,"0"0"-216"16,0 0 35-16,0 0-16 15,-33 96-40-15,31-69-51 16,2-2-20-16,0-2-4 16,0-4-13-16,0-4-153 15,0-10-303-15</inkml:trace>
  <inkml:trace contextRef="#ctx0" brushRef="#br0" timeOffset="147065.57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8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5">12969 10512 413 0,'0'0'505'0,"0"0"-407"15,0 0 46-15,0 0-48 16,0 0-52-16,0 0-31 16,24 0-10-16,-2 5-1 15,-2 0-1-15,-3 1-1 16,-7-1-24-16,-7 1-46 15,-3 4-55-15,0 0-44 16,-2 2-87-16,-10-2-256 16</inkml:trace>
  <inkml:trace contextRef="#ctx0" brushRef="#br0" timeOffset="148254.52">12893 10690 907 0,'0'0'90'0,"0"0"-36"16,0 0 20-16,0 0-42 16,0 0-4-16,82 6-15 15,-51-5-12-15,-2 3-1 16,-10 3-65-16,-10 1-171 16,-9 2-221-16</inkml:trace>
  <inkml:trace contextRef="#ctx0" brushRef="#br0" timeOffset="150535.87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8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">16160 10569 805 0,'0'0'61'0,"-83"39"13"16,28-3 45-16,-2 3 0 0,3 2-37 15,8-1-29-15,10 0-28 16,8 0-25-16,10-5-16 16,9-5-61-16,9-7-82 15,0-11-223-15</inkml:trace>
  <inkml:trace contextRef="#ctx0" brushRef="#br0" timeOffset="153180.02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">19174 10569 850 0,'0'0'69'16,"0"0"41"-16,-104 45 12 15,63-8-23-15,2 2-33 16,6 2-30-16,5-1-21 16,7-4-13-16,8-4-2 15,4-9-9-15,9-4-50 16,0-11-121-16,22-8-195 16</inkml:trace>
  <inkml:trace contextRef="#ctx0" brushRef="#br0" timeOffset="155698.25">19489 10674 689 0,'0'0'357'0,"0"0"-357"0,0 0-9 15,79-23 7-15,-57 21-20 16,-1-2-43-16,-3 3-49 15,-2 1-109-15,-5 0-266 16</inkml:trace>
  <inkml:trace contextRef="#ctx0" brushRef="#br0" timeOffset="155868.55">19517 10743 401 0,'0'0'497'15,"0"0"-482"-15,0 0 23 16,82 0-14-16,-46 0-24 16,1 0-32-16,-1 0-27 15,-5 0-135-15</inkml:trace>
  <inkml:trace contextRef="#ctx0" brushRef="#br0" timeOffset="156646.32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2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">20723 10455 628 0,'0'0'275'15,"-88"54"-233"-15,46-14 43 16,2 1 3-16,10 0-34 16,9-3-38-16,5-3-16 15,6-5-10-15,7-7-125 16,3-8-382-16</inkml:trace>
  <inkml:trace contextRef="#ctx0" brushRef="#br0" timeOffset="160087.37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">10282 12401 159 0,'0'0'293'0,"0"0"-191"16,0 0 34-16,0 0 1 15,0 0-33-15,0 0 3 0,21 0-2 16,-5 1-12 0,5-1-23-16,7 1-16 0,2-1-41 15,-4 0-11-15,2 0-2 16,-5 0-64-16,-9 0-105 15,-8 0-302-15</inkml:trace>
  <inkml:trace contextRef="#ctx0" brushRef="#br0" timeOffset="161886.53">10351 12533 882 0,'0'0'97'0,"0"0"-78"15,0 0 88-15,0 0-30 16,0 0-54-16,111 3-14 16,-81-3-1-16,-7 1-8 15,-1 6-3-15,-7 7-65 16,-6 0-132-16,0 3-252 16</inkml:trace>
  <inkml:trace contextRef="#ctx0" brushRef="#br0" timeOffset="164511.27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">11550 11709 634 0,'0'0'124'0,"0"0"-8"15,0 0 29 1,0 0-30-16,0 0-39 16,0 0-20-16,16 45-23 0,-14-14-16 15,-1 6-14-15,1 3-3 16,1 1-28-16,0-1-115 15,2-7-330-15</inkml:trace>
  <inkml:trace contextRef="#ctx0" brushRef="#br0" timeOffset="173120.09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2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9">12554 12309 1007 0,'0'0'125'0,"-89"70"-59"0,41-27 52 15,8 3-67-15,4-2-45 16,6-4-6-16,5-1-71 15,5-5-188-15,4-6-577 16</inkml:trace>
  <inkml:trace contextRef="#ctx0" brushRef="#br0" timeOffset="187405.21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">14586 11803 995 0,'0'0'83'0,"0"0"-6"0,-37 94 45 16,33-44-66-16,4 3-48 16,0-1-8-16,19-7-59 15,5-11-204-15</inkml:trace>
  <inkml:trace contextRef="#ctx0" brushRef="#br0" timeOffset="188093.44">14922 12306 1009 0,'0'0'55'0,"0"0"-40"15,84 2-15 1,-41-2-7-16,-4 0-137 0,-8 0-232 16</inkml:trace>
  <inkml:trace contextRef="#ctx0" brushRef="#br0" timeOffset="188239.33">15001 12419 898 0,'0'0'70'16,"0"0"74"-16,0 0-16 16,0 0-114-16,122 6-14 0,-67-5-35 15,-1 1-124-15,-9-2-316 16</inkml:trace>
  <inkml:trace contextRef="#ctx0" brushRef="#br0" timeOffset="189057.42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">15653 12541 740 0,'0'0'140'16,"0"0"-18"-16,121-13 24 16,-52 10-72-16,14-1-48 15,8-1-18-15,0 3-6 16,-8 0-2-16,-20 2-19 15,-21 0-45-15,-18 0-42 16,-18 0-75-16,-6 0-181 16</inkml:trace>
  <inkml:trace contextRef="#ctx0" brushRef="#br0" timeOffset="190689.18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2">16448 12739 839 0,'0'0'236'16,"0"0"-229"-16,0 0 48 0,-113 98 28 15,79-66-45-15,2 1-18 16,10-2-8-16,-1-2-12 16,4-4-4-16,5-2-53 15,0-6-148-15,5-7-319 16</inkml:trace>
  <inkml:trace contextRef="#ctx0" brushRef="#br0" timeOffset="197754.26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">20216 8365 700 0,'0'0'112'0,"0"0"18"16,0 0 17-16,0 0-34 15,0 0-45-15,0 0-21 16,0 0-11-16,4 0-24 0,9 0-1 15,10 1 7 1,-1 2-5-16,4 0-13 0,-4 1-5 16,-5 1-43-1,0-1-69-15,-1-1-145 0,-4 1-173 16</inkml:trace>
  <inkml:trace contextRef="#ctx0" brushRef="#br0" timeOffset="199321.92">20217 8508 785 0,'0'0'49'16,"0"0"64"-16,0 0 46 0,0 0-60 16,115 6-24-16,-69-4-23 15,-3 0-32-15,-5 2-20 16,-11 0-22-16,-8 1-82 15,-7 2-121-15,-8-2-339 16</inkml:trace>
  <inkml:trace contextRef="#ctx0" brushRef="#br0" timeOffset="206640.17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">21448 7868 734 0,'0'0'130'0,"0"0"-102"15,0 0 0-15,0 0 25 16,0 78-30-16,0-39-21 15,0 5-2-15,0-1-158 16,0 2-610-16</inkml:trace>
  <inkml:trace contextRef="#ctx0" brushRef="#br0" timeOffset="207726.41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">22446 8136 602 0,'0'0'174'0,"0"0"-52"16,-60 92 22-16,35-48-40 15,-2 1-57-15,-1-1-18 16,-2-1-23-16,-1 0-6 0,-4-5-48 16,1-5-230-16</inkml:trace>
  <inkml:trace contextRef="#ctx0" brushRef="#br0" timeOffset="209021.3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2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4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9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9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6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2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3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9">20908 13016 902 0,'0'0'66'0,"0"0"-40"0,0 0 20 16,0 0-6-16,0 0 38 15,-62 94-2-15,25-46-38 0,-4 1-18 16,0-3-10-16,4-2-8 15,2-8-2 1,6-3-2-16,5-6-4 0,8-9-27 16,11-7-37-16,5-10-193 15,10-1-628-15</inkml:trace>
  <inkml:trace contextRef="#ctx0" brushRef="#br0" timeOffset="-83019.65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7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5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2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8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7">4622 15290 631 0,'0'0'358'0,"0"0"-350"15,0 0 26-15,0 0 21 16,0 0-27-16,0 0 10 16,28 16-8-16,-13-6-21 15,-2 0-2-15,1 1-3 16,-1 0-4-16,-1-1-7 0,1 0-63 15,4-4-158-15,7-1-484 16</inkml:trace>
  <inkml:trace contextRef="#ctx0" brushRef="#br0" timeOffset="-79913.57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2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7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8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7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6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1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9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1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7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7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3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6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5">17424 14658 625 0,'0'0'0'0,"0"0"0"16,0 0 33 0,82 39 45-16,-66-13 12 0,-8-2-17 15,-8-3-27-15,0 0-18 16,-27-6 18-16,-9-1 24 16,-4-5-26-16,2-3-39 15,9-2-5-15,8-4-81 16,18 0-207-16</inkml:trace>
  <inkml:trace contextRef="#ctx0" brushRef="#br0" timeOffset="-68900.58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4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9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2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8">19298 14491 961 0,'0'0'0'0,"0"0"0"0,0 100 7 15,0-33 78-15,0 4 6 16,0 4-35-16,0 0-18 16,0-7-14-16,0-6-12 15,0-6-6-15,0-11-4 16,0-8-2-16,0-7 0 15,-7-11-15-15,-4-7-103 16,2-10-147-16,4-2-537 16</inkml:trace>
  <inkml:trace contextRef="#ctx0" brushRef="#br0" timeOffset="-66136.72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9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3">4713 15904 251 0,'0'0'487'16,"0"0"-391"-16,0 0 24 0,0 0-14 16,0 0-47-1,0 0-16-15,0 0 11 0,40 0-19 16,-25-2-22-16,-5 2-8 15,2-2-5-15,2 2-1 16,5-1-12-16,-1 0-100 16,3-1-207-16</inkml:trace>
  <inkml:trace contextRef="#ctx0" brushRef="#br0" timeOffset="-3062.66">4786 15992 842 0,'0'0'60'15,"0"0"-8"-15,0 0 82 0,0 0-66 16,0 0-30-16,0 0-11 16,60 3-27-16,-49 2-7 15,1 1-33-15,6 5-70 16,2-5-115-16,2-3-225 15</inkml:trace>
  <inkml:trace contextRef="#ctx0" brushRef="#br0" timeOffset="-2564.31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2">5411 15731 616 0,'0'0'79'16,"0"0"30"-16,0 0 12 16,0 0-18-16,-39 81-20 15,21-46-13-15,-3-2-21 16,-1-2-21-16,-1-2-7 15,3-2-9-15,2-7-9 16,6-1-3-16,3-5 0 16,3-4-13-16,4-6-92 15,2-4-142-15,5 0-313 0</inkml:trace>
  <inkml:trace contextRef="#ctx0" brushRef="#br0" timeOffset="-1248.48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7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">5032 15896 594 0,'0'0'189'15,"0"0"-106"-15,0 0 57 0,0 0-56 16,0 0-46 0,0 0 2-16,21 0 1 0,-12-2-24 15,1 2-17-15,-1 0-2 16,0 0-7-16,3 0-31 15,-3 0-92-15,2 0-98 16,-7 2-121-16</inkml:trace>
  <inkml:trace contextRef="#ctx0" brushRef="#br0" timeOffset="7057.29">5032 15896 644 0,'15'96'75'0,"-8"-96"61"0,1 0 1 15,2 0-53-15,-2 0-9 16,-2 0-30-16,0 0-21 16,-2 0-20-16,0 0-4 15,1 0-9-15,-2 6-10 16,6 0-74-16,6-4-70 15,-5-2-222-15</inkml:trace>
  <inkml:trace contextRef="#ctx0" brushRef="#br0" timeOffset="8363.8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">4824 15754 852 0,'0'0'50'0,"0"0"-28"16,0 0 50-16,-74 94-46 16,60-65-26-16,4 0-8 15,1-5-154-15,6-5-554 16</inkml:trace>
  <inkml:trace contextRef="#ctx0" brushRef="#br0" timeOffset="14333.95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">5357 17077 773 0,'0'0'56'0,"0"0"-43"0,0 0 60 16,0 0-8-16,0 0-31 16,0 0-16-16,91 2-13 15,-80 3-5-15,0 3-6 16,0 2-15-16,1 0-82 16,1-5-173-16</inkml:trace>
  <inkml:trace contextRef="#ctx0" brushRef="#br0" timeOffset="20374.4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9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">11631 15981 669 0,'0'0'62'0,"0"0"55"16,0 0 15-16,0 0-51 16,0 0-23-16,-63 77-26 15,51-56-25-15,2-4-4 0,-1 2-3 16,1-5-6-16,4-3-73 16,3-5-119-16,3-6-239 15</inkml:trace>
  <inkml:trace contextRef="#ctx0" brushRef="#br0" timeOffset="40849.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6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">14604 15869 644 0,'0'0'167'0,"0"0"-117"15,0 0 98-15,0 0-18 16,-106 86-67-16,79-51-4 0,1 2-37 16,2 0-16-16,4-2-6 15,-1-4-6-15,2-3-41 16,2-5-86-16,1-3-187 16</inkml:trace>
  <inkml:trace contextRef="#ctx0" brushRef="#br0" timeOffset="59763.51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3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">12724 17301 539 0,'0'0'261'0,"0"0"-251"16,0 0 58-16,0 0 25 15,84 3-47-15,-57-1-36 16,-6 4-10-16,-3 2-1 16,-2-1-38-16,-3 1-62 15,-2 2-136-15</inkml:trace>
  <inkml:trace contextRef="#ctx0" brushRef="#br0" timeOffset="70344.46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9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">5290 18131 302 0,'6'-7'220'16,"0"7"-111"-16,-1 0 41 15,-1 0-34-15,2 6-39 16,-3 6-3-16,1 5 1 16,2-3-33-16,-1 0-23 0,1-2-15 15,1-1-4 1,-1-3 0-16,2 0-68 0,-2-1-152 16,1-1-202-16</inkml:trace>
  <inkml:trace contextRef="#ctx0" brushRef="#br0" timeOffset="73050.6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">10942 17876 665 0,'0'0'132'0,"0"0"-49"0,0 0 21 15,0 0-31-15,0 0-25 16,-39 85 1-16,21-40-4 16,7 3-12-16,4-6-20 15,1-2-6-15,0-3-7 16,2-4-1-16,-4 3-55 15,2-7-185-15,-2-5-393 16</inkml:trace>
  <inkml:trace contextRef="#ctx0" brushRef="#br0" timeOffset="82607.61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4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">10819 18508 893 0,'0'0'262'0,"0"0"-250"16,0 0 26-16,0 0-6 16,0 0-24-16,0 0-8 15,103-29-62-15,-76 29-171 16,-8 0-236-16</inkml:trace>
  <inkml:trace contextRef="#ctx0" brushRef="#br0" timeOffset="83869.63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9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6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">18027 16206 738 0,'0'0'78'0,"0"0"52"0,-81 68 8 15,56-40-55 1,-1 0-18-16,1 1-38 0,1-4-16 16,5-3-8-16,1-2-2 15,4-4-1-15,5-2-17 16,-2-2-103-16,0-3-192 15</inkml:trace>
  <inkml:trace contextRef="#ctx0" brushRef="#br0" timeOffset="144053.81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5">17399 17479 548 0,'0'0'320'0,"0"0"-297"15,0 0 63-15,0 0 9 16,0 0-49-16,0 0-21 16,59 0-4-16,-42 0-12 15,-1 0-9-15,-4 0-2 16,-3 0-81-16,-5 0-134 0,-2 6-204 16</inkml:trace>
  <inkml:trace contextRef="#ctx0" brushRef="#br0" timeOffset="144770.47">17411 17587 514 0,'0'0'481'0,"0"0"-475"15,0 0 15-15,0 0 73 16,0 0-42-16,0 0-46 16,61 6-6-16,-28-6-30 15,-3 0-168-15,-7 0-232 16</inkml:trace>
  <inkml:trace contextRef="#ctx0" brushRef="#br0" timeOffset="144972.32">17772 17351 894 0,'0'0'134'15,"0"0"-122"-15,0 0-12 0,0 0 61 16,50 111-9-16,-35-68-13 16,1 0-15-16,-2-7-18 15,1-6-3-15,-6-4-3 16,-3-8-4-16,-3-5-30 15,-3-3-58-15,0-7-92 16,0-3-117-16</inkml:trace>
  <inkml:trace contextRef="#ctx0" brushRef="#br0" timeOffset="145201.4">17958 17442 744 0,'0'0'217'0,"0"0"-184"0,0 0 80 16,0 0-8-16,-82 44-56 15,58-8 1-15,-1 1-20 16,-1 2-12-16,1-3-12 16,0-5-4-16,1-3-2 15,1-4-2-15,4-8-19 16,4-5-52-16,5-4-94 15,10-7-183-15</inkml:trace>
  <inkml:trace contextRef="#ctx0" brushRef="#br0" timeOffset="145757.69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5">17552 18063 520 0,'0'0'421'0,"0"0"-282"15,0 0-66-15,0 0-41 16,0 0-20-16,0 0 55 16,0 86-17-16,-4-52-35 15,-1 1-15-15,0-1-2 16,-2-1-73-16,0-6-184 16,-4-10-295-16</inkml:trace>
  <inkml:trace contextRef="#ctx0" brushRef="#br0" timeOffset="146784.61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5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">17528 18613 174 0,'0'0'590'15,"0"0"-491"-15,0 0-5 16,0 0-25-16,0 0 3 16,0 0 25-16,79-4-62 15,-59 4-33-15,-2 0-2 16,-5 0-7-16,-1 8-52 15,0-2-85-15,3-6-138 16</inkml:trace>
  <inkml:trace contextRef="#ctx0" brushRef="#br0" timeOffset="148000.33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2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5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9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">20307 17759 387 0,'0'0'389'15,"0"0"-352"-15,0 0 29 16,0 0 52-16,-87 50-35 0,51-20-8 16,0 1-17-16,0 1-25 15,5 1-16-15,4-6-5 16,8-5-8-16,5-5-4 15,7-7-13-15,7-4-93 16,0-6-135-16,17 0-205 16</inkml:trace>
  <inkml:trace contextRef="#ctx0" brushRef="#br0" timeOffset="154683.4">20618 17555 409 0,'0'0'329'0,"0"0"-265"16,0 0 25-16,0 0 9 16,0 0-17-16,0 0-36 15,0 0-31-15,33 0-10 16,-18 0-1-16,4 0-1 0,2 3-2 16,5-2 0-16,-4 1-20 15,-1 1-93-15,-5 1-98 16,-4-3-220-16</inkml:trace>
  <inkml:trace contextRef="#ctx0" brushRef="#br0" timeOffset="154934.5">20635 17705 547 0,'0'0'315'16,"0"0"-304"-16,0 0 54 15,0 0 44-15,0 0-31 16,92 8-36-16,-65-7-33 16,-3 2-9-16,-5 3-8 15,-1-3-49-15,-7 1-91 16,-4 2-99-16,-7 0-357 15</inkml:trace>
  <inkml:trace contextRef="#ctx0" brushRef="#br0" timeOffset="164353.03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">21703 17487 124 0,'0'0'749'16,"0"0"-736"0,0 0 1-16,0 0 87 0,10 81-33 15,13-50-7-15,-2 0-14 16,0-6-29-16,-7-1-10 16,-5-8-8-16,-6-3-3 15,-3-4-10-15,0-2-102 16,0-2-79-16,0-1-129 15</inkml:trace>
  <inkml:trace contextRef="#ctx0" brushRef="#br0" timeOffset="164923.59">21840 17459 796 0,'0'0'140'0,"0"0"-117"16,0 0 68-16,0 0 27 16,-103 74-22-16,78-32-29 15,1 3-29-15,3-1-30 16,0-3-7-16,2-4-1 16,1-5-13-16,-2-5-64 15,5-8-111-15,1-9-312 16</inkml:trace>
  <inkml:trace contextRef="#ctx0" brushRef="#br0" timeOffset="165811.38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">21592 18597 48 0,'0'0'921'15,"0"0"-851"-15,0 0-31 16,0 0 20-16,0 0-35 0,0 0-18 16,76-14-6-16,-57 11-1 15,-3 2-54-15,-3 1-41 16,-4 0-51-16,0 0-125 15,-6 0-175-15</inkml:trace>
  <inkml:trace contextRef="#ctx0" brushRef="#br0" timeOffset="167366.7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2">22440 18566 1040 0,'0'0'212'0,"0"0"-204"16,0 0-8-16,0 0-31 15,0 0-104-15,0 0-284 16</inkml:trace>
  <inkml:trace contextRef="#ctx0" brushRef="#br0" timeOffset="-160309.78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6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2">25322 8260 359 0,'0'0'325'0,"0"0"-263"0,0 0 75 15,0 0-16-15,-12-79-14 16,-261 424-996 109</inkml:trace>
  <inkml:trace contextRef="#ctx0" brushRef="#br0" timeOffset="-157935.83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5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9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7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1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6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3">26757 8874 739 0,'0'0'141'15,"0"0"-52"-15,0 0-40 16,0 0-35-16,0 0 12 16,0 0 37-1,17 92-24-15,-17-55-35 0,0-1-4 16,0-3-86-16,0-9-184 15</inkml:trace>
  <inkml:trace contextRef="#ctx0" brushRef="#br0" timeOffset="-146926.67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5">27445 9055 695 0,'0'0'240'16,"0"0"-232"-16,0 0 11 16,0 0-14-16,0 0 25 15,35 83 39-15,-19-47-45 16,-5 2-3-16,2-3-13 16,-4-1-8-16,0-5 0 15,-1-8-7-15,0-6-88 16,0-10-94-16,-1-5-223 0</inkml:trace>
  <inkml:trace contextRef="#ctx0" brushRef="#br0" timeOffset="-146336.82">27587 9049 788 0,'0'0'166'0,"0"0"-163"16,-85 52 12-16,55-21 63 15,5 6-30-15,4 2-13 0,3 6-29 16,6-2-6-16,2 1-8 16,5-9-183-1,4-9-339-15</inkml:trace>
  <inkml:trace contextRef="#ctx0" brushRef="#br0" timeOffset="-135229.78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1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8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5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9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5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2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7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9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">9942 1136 1101 0,'0'0'110'16,"0"0"-110"-16,0 0-4 15,0 0-18-15,0 0-111 16,0 0-1-16,33-4-181 15</inkml:trace>
  <inkml:trace contextRef="#ctx0" brushRef="#br0" timeOffset="7132.38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">12010 688 980 0,'0'0'117'0,"0"0"-117"16,0 0-7-16,0 85 7 15,0-23 32-15,0 7 4 16,4 4 25-16,7 1-27 16,0-4-18-16,2-8-13 0,-3-5-2 15,-3-9-1-15,1-9 0 16,-1-9-30-16,4-14-82 15,4-16-94-15,2-11-120 16</inkml:trace>
  <inkml:trace contextRef="#ctx0" brushRef="#br0" timeOffset="8711.37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">13864 821 1033 0,'0'0'271'16,"0"0"-271"-16,0 0 0 15,0 0 0-15,91 16 2 0,-30-5-2 16,2-1-23-16,-3-4-72 15,-10 0-76 1,-9-6-116-16,-7 0-286 0</inkml:trace>
  <inkml:trace contextRef="#ctx0" brushRef="#br0" timeOffset="10287.0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">14540 683 754 0,'0'0'472'0,"0"0"-460"16,0 0 7-16,0 0-7 16,88-19-12-16,-52 15-71 15,-3 2-194-15</inkml:trace>
  <inkml:trace contextRef="#ctx0" brushRef="#br0" timeOffset="11032.69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">15143 1094 327 0,'0'0'1025'16,"0"0"-1012"-16,0 0 33 16,0 0-23-16,0 0-23 0,0 0-29 15,51-3-168-15,-51-13-687 16</inkml:trace>
  <inkml:trace contextRef="#ctx0" brushRef="#br0" timeOffset="14051.21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5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">17233 751 624 0,'0'0'157'0,"0"0"-119"15,0 0 35 1,0 0 17-16,0 0-10 16,36 102-14-16,-24-61-29 0,4-2-10 15,2-3-21-15,4-6-4 16,-1-6-2-16,-3-8-33 16,-3-10-141-16,-6-6-197 15</inkml:trace>
  <inkml:trace contextRef="#ctx0" brushRef="#br0" timeOffset="15243.83">17467 795 924 0,'0'0'148'0,"0"0"-146"15,0 0 31-15,0 0 44 0,-88 56-31 16,57-23-22-16,0 4-11 15,1 1-10-15,3-1-3 16,1-3-7 0,6-6-116-16,3-9-142 0,11-13-251 15</inkml:trace>
  <inkml:trace contextRef="#ctx0" brushRef="#br0" timeOffset="15545.75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">18967 1020 1287 0,'0'0'56'15,"0"0"-56"-15,0 0-18 0,0 0-77 16,0 0-53-16,0 0-284 15</inkml:trace>
  <inkml:trace contextRef="#ctx0" brushRef="#br0" timeOffset="150983.18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4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">12929 6357 778 0,'0'0'79'15,"0"0"-37"-15,0 0 28 0,0 0-5 16,0 0-11-16,113 2-21 16,-64-2-21-1,-4 0-3-15,-11 0-9 0,-14 0-20 16,-8 8-92-16,-12 4-58 15,0 1-107-15</inkml:trace>
  <inkml:trace contextRef="#ctx0" brushRef="#br0" timeOffset="161485.66">12954 6625 729 0,'0'0'119'16,"0"0"-106"-16,0 0 35 15,0 0 11-15,0 0-3 16,0 0-11-16,78 2-24 15,-44-2-16-15,-1 0-5 16,-5 1-81-16,-7 0-184 0</inkml:trace>
  <inkml:trace contextRef="#ctx0" brushRef="#br0" timeOffset="162016.19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">13482 6925 816 0,'0'0'44'15,"0"0"-29"-15,122-1 29 0,-81 1-41 16,-5 0-3-16,-9 0-57 16,-10 0-359-16</inkml:trace>
  <inkml:trace contextRef="#ctx0" brushRef="#br0" timeOffset="163741.5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">8507 1930 840 0,'0'0'34'16,"0"0"-27"-16,0 0 69 15,0 0-11-15,0 0-7 16,80-3-11-16,-55 2-31 16,-5 1-16-16,-4 0-9 15,-5 0-49-15,-2 8-24 16,3 2-42-16,-6-2-125 16,-3-2-293-16</inkml:trace>
  <inkml:trace contextRef="#ctx0" brushRef="#br0" timeOffset="164535.38">8472 2176 602 0,'0'0'220'0,"0"0"-217"15,0 0 35-15,0 0 29 16,0 0-27-16,0 0-8 16,42 16 8-16,-24-12-12 15,6 1-18-15,1-1-8 16,1-1-2-16,-1-3-56 0,-1 0-109 16,-3 0-266-16</inkml:trace>
  <inkml:trace contextRef="#ctx0" brushRef="#br0" timeOffset="165980.35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">10051 3360 780 0,'0'0'17'0,"0"0"-13"16,0 0 9-16,104 0-13 16,-81 0-20-16,-2 3-38 15,1 1-8-15,2-1-51 16,0-3-194-16</inkml:trace>
  <inkml:trace contextRef="#ctx0" brushRef="#br0" timeOffset="170812.95">10564 3385 364 0,'0'0'428'16,"0"0"-417"-16,0 0-11 16,0 0 0-16,82 4-12 15,-62-1-2-15,2 0-15 16,0-2-88-16,2-1-112 15</inkml:trace>
  <inkml:trace contextRef="#ctx0" brushRef="#br0" timeOffset="170975.31">10982 3402 541 0,'0'0'31'0,"0"0"-6"0,0 0 6 15,83 0-31-15,-59 0-7 16,-2-1-79-16,-3-2-130 16</inkml:trace>
  <inkml:trace contextRef="#ctx0" brushRef="#br0" timeOffset="171132.64">11325 3391 553 0,'0'0'74'15,"0"0"17"-15,0 0-12 0,97 0-39 16,-72 0-35-16,-2 0-5 16,-1 0-2-16,-3 0-16 15,-4 0-58-15,-1 0-90 16,-5 0-118-16</inkml:trace>
  <inkml:trace contextRef="#ctx0" brushRef="#br0" timeOffset="171229.2">11625 3391 13 0,'0'0'505'16,"0"0"-505"-16,0 0-32 16,97-14-148-16</inkml:trace>
  <inkml:trace contextRef="#ctx0" brushRef="#br0" timeOffset="171322.98">11820 3371 68 0,'0'0'133'16,"0"0"-11"-1,0 0-8-15,0 0-25 0,0 0-74 16,0 0-15-16,48 0-334 15</inkml:trace>
  <inkml:trace contextRef="#ctx0" brushRef="#br0" timeOffset="172038.33">12052 3335 603 0,'0'0'176'16,"0"0"-166"-16,0 0 78 16,0 0-29-16,4 86-42 0,-1-61-10 15,0-1-7 1,1 1-1-16,1 0-94 0,-1-3-152 16</inkml:trace>
  <inkml:trace contextRef="#ctx0" brushRef="#br0" timeOffset="172229.58">12086 3770 732 0,'0'0'30'0,"0"0"-12"0,0 0 44 16,0 0-11-16,-21 79-41 0,16-61-10 15,0 0-23 1,2-1-88-16,1-1-82 0,2 4-189 16</inkml:trace>
  <inkml:trace contextRef="#ctx0" brushRef="#br0" timeOffset="172412.61">12052 4132 325 0,'0'0'26'15,"0"0"-13"-15,0 0 65 16,0 0 2-16,0 0-17 16,-2 85-7-16,2-70-2 15,0-3-16-15,0 1-23 0,0-2-15 16,-1 0-32-16,-1 1-38 16,1 0-13-16,1-4-48 15</inkml:trace>
  <inkml:trace contextRef="#ctx0" brushRef="#br0" timeOffset="172709.28">11941 4584 669 0,'0'0'115'0,"0"0"-55"15,0 0-8-15,0 0-36 16,0 0-11-16,0 0 4 16,0 64-8-16,0-53-1 15,0 2-8-15,0 1-28 16,0 2-39-16,0-2-18 15,1-2-183-15</inkml:trace>
  <inkml:trace contextRef="#ctx0" brushRef="#br0" timeOffset="172874.42">11947 4964 585 0,'0'0'78'0,"0"0"-72"15,0 0 72-15,0 0-16 16,0 0-18-16,0 0-6 16,-24 46-38-16,23-41-7 15,-1-3-110-15,2 0-486 0</inkml:trace>
  <inkml:trace contextRef="#ctx0" brushRef="#br0" timeOffset="173099.48">11907 5326 430 0,'0'0'180'16,"0"0"-180"-16,0 0 0 15,0 0 3-15,0 0 0 16,0 0 8-16,0 27 10 15,1-21-21-15,2 0-46 16,2-2-124-16</inkml:trace>
  <inkml:trace contextRef="#ctx0" brushRef="#br0" timeOffset="173220.7">11908 5479 701 0,'0'0'108'15,"0"0"-108"-15,0 0-31 16,0 0-179-16,0 0-259 16</inkml:trace>
  <inkml:trace contextRef="#ctx0" brushRef="#br0" timeOffset="174049.68">11422 3482 649 0,'0'0'122'0,"0"0"-84"16,0 0-2-16,0 0 1 16,0 0 0-16,0 0-10 15,7 2-4-15,-5 10-5 16,-2 5-18-16,0 5-5 0,0 5-104 16,0-1-139-1,-8 1-184-15</inkml:trace>
  <inkml:trace contextRef="#ctx0" brushRef="#br0" timeOffset="174204.46">11414 3875 532 0,'0'0'71'0,"0"0"-33"16,0 0 36-16,0 0-44 15,15 78-20-15,-15-60-10 16,0 2-9-16,0-2-112 15,0-4-140-15</inkml:trace>
  <inkml:trace contextRef="#ctx0" brushRef="#br0" timeOffset="174350.35">11440 4164 600 0,'0'0'27'0,"0"0"8"0,0 0-8 16,0 0-16-16,0 0-7 15,4 88-4-15,-4-70-38 16,0-2-149-16</inkml:trace>
  <inkml:trace contextRef="#ctx0" brushRef="#br0" timeOffset="174492.29">11437 4498 468 0,'0'0'181'0,"0"0"-156"15,0 0 43-15,-2 84-43 16,2-63-20-16,0-1-5 0,0-1-3 16,0-1-13-16,0-2-96 15,-1-3-285-15</inkml:trace>
  <inkml:trace contextRef="#ctx0" brushRef="#br0" timeOffset="174639.25">11423 4851 726 0,'0'0'39'0,"0"0"-39"16,0 0-99-16,0 0-150 15</inkml:trace>
  <inkml:trace contextRef="#ctx0" brushRef="#br0" timeOffset="174773.04">11417 5142 740 0,'0'0'149'15,"0"0"-149"1,0 0-69-16,0 0-191 16</inkml:trace>
  <inkml:trace contextRef="#ctx0" brushRef="#br0" timeOffset="174914.71">11456 5331 789 0,'0'0'149'16,"0"0"-136"0,0 0-13-16,0 0-149 0,0 0-150 15</inkml:trace>
  <inkml:trace contextRef="#ctx0" brushRef="#br0" timeOffset="175724.56">10782 3430 175 0,'0'0'527'0,"0"0"-477"16,0 0 25-16,0 0 22 16,0 0-15-16,0 0-33 15,-9 4-21-15,6 10-9 16,-6 9-10-16,3 2-9 15,-3 2-81-15,6-2-205 16,1-2-185-16</inkml:trace>
  <inkml:trace contextRef="#ctx0" brushRef="#br0" timeOffset="175889.73">10710 3809 684 0,'0'0'80'0,"0"0"-73"0,0 0-7 16,0 0 13-16,0 0-4 16,0 0-2-16,0 77-7 15,0-57-16-15,3-2-111 0,5-1-260 16</inkml:trace>
  <inkml:trace contextRef="#ctx0" brushRef="#br0" timeOffset="176030.63">10761 4123 645 0,'0'0'97'16,"0"0"-78"-16,0 0-5 15,0 0-14-15,0 0-41 16,10 82-45-16,-1-68-53 16,-1 1-185-16</inkml:trace>
  <inkml:trace contextRef="#ctx0" brushRef="#br0" timeOffset="176153.14">10786 4363 509 0,'0'0'87'16,"0"0"-32"-16,0 0-40 15,0 0-15-15,0 0-58 0,-12 79-64 16,12-68-93-16</inkml:trace>
  <inkml:trace contextRef="#ctx0" brushRef="#br0" timeOffset="176290.1">10743 4627 370 0,'0'0'224'0,"0"0"-169"16,0 0 0-16,0 0-30 15,0 84-16-15,11-67-9 16,-2-1-12-16,-4 1-103 0,-3 0-93 16</inkml:trace>
  <inkml:trace contextRef="#ctx0" brushRef="#br0" timeOffset="176413.29">10757 4950 586 0,'0'0'85'0,"0"0"-56"15,0 0 24-15,0 0-33 16,-2 85-20-16,2-70-52 16,0-1-59-16,-3 0-136 15</inkml:trace>
  <inkml:trace contextRef="#ctx0" brushRef="#br0" timeOffset="176548.76">10722 5242 618 0,'0'0'78'0,"0"0"13"16,0 0-27-16,-31 85-40 16,26-64-24-16,4-4-42 15,1-3-147-15,0-3-207 16</inkml:trace>
  <inkml:trace contextRef="#ctx0" brushRef="#br0" timeOffset="176680.3">10674 5493 682 0,'0'0'145'0,"0"0"-104"0,0 0 8 16,0 0-49-16,0 0-91 15,0 0-105-15,-5 9-164 16</inkml:trace>
  <inkml:trace contextRef="#ctx0" brushRef="#br0" timeOffset="177704.54">10191 3414 377 0,'0'0'241'15,"0"0"-197"-15,0 0 12 0,0 0 20 16,0 0 20-16,0 0-27 16,-8 6-16-16,7-3-23 15,1 0-22-15,0 3-8 16,0 2-54-16,0 0-109 15,0 3-146-15</inkml:trace>
  <inkml:trace contextRef="#ctx0" brushRef="#br0" timeOffset="177909.56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">10197 4454 203 0,'0'0'392'15,"0"0"-330"-15,0 0 21 16,-21 77-35-16,21-60-39 16,0-4-8-16,0 4-1 0,0-5-10 15,0 1-67 1,0-3-82-16,0 0-254 0</inkml:trace>
  <inkml:trace contextRef="#ctx0" brushRef="#br0" timeOffset="178303.24">10176 4759 362 0,'0'0'261'0,"0"0"-231"0,0 0 35 16,0 0-26-16,0 75-39 15,0-64-9-15,4 1-118 16,2-2-173-16</inkml:trace>
  <inkml:trace contextRef="#ctx0" brushRef="#br0" timeOffset="178473.6">10178 5019 627 0,'0'0'102'16,"0"0"-55"-16,0 0 10 15,0 0-55-15,0 0-2 16,0 0-68-16,-5 80-28 15,18-68-47-15,-5-1-57 16</inkml:trace>
  <inkml:trace contextRef="#ctx0" brushRef="#br0" timeOffset="178644.44">10188 5235 198 0,'0'0'327'0,"0"0"-259"0,0 0-46 15,-22 82-22-15,22-64 1 16,0 0-1-16,0-4 32 15,0-1 46-15,0-1-20 0,0-2-22 16,0-2-17-16,-3-1-19 16,0 0-25-16,0-3-11 15,3 0-13-15,0-4-45 16,0 0-82-16</inkml:trace>
  <inkml:trace contextRef="#ctx0" brushRef="#br0" timeOffset="180173.39">9542 3873 624 0,'0'0'153'16,"0"0"-96"-16,0 0 6 15,0 0-10-15,0 0 4 16,0 0-11-16,79 2-33 16,-55-6-13-16,-2 0-85 15,1 2-88-15,-1 0-104 16</inkml:trace>
  <inkml:trace contextRef="#ctx0" brushRef="#br0" timeOffset="180332.36">9952 3849 276 0,'0'0'602'16,"0"0"-598"-16,0 0 4 15,0 0-8-15,0 0-16 16,108 0-10-16,-74 0-49 15,0 0-97-15,-4 0-66 16</inkml:trace>
  <inkml:trace contextRef="#ctx0" brushRef="#br0" timeOffset="180459.9">10303 3857 492 0,'0'0'268'0,"0"0"-237"15,0 0-5 1,82 0-26-16,-55-2-31 0,-2-4-89 15,0 0-38-15,-2 1-205 16</inkml:trace>
  <inkml:trace contextRef="#ctx0" brushRef="#br0" timeOffset="180596.1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">11538 3782 623 0,'0'0'205'0,"0"0"-153"16,0 0 36-16,0 0-23 0,0 0-65 16,0 0-8-16,63 0-72 15,-45 0-27 1,1-2-83-16,-1 1-119 0</inkml:trace>
  <inkml:trace contextRef="#ctx0" brushRef="#br0" timeOffset="181295.31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">10215 4329 276 0,'0'0'314'0,"0"0"-129"16,0 0-55-16,0 0-26 15,89-1-40-15,-68-1-50 16,3 1-14-16,3-1-31 16,6 0-79-16,0 0-56 15,3-1-98-15,-2 2-188 16</inkml:trace>
  <inkml:trace contextRef="#ctx0" brushRef="#br0" timeOffset="182880.62">10721 4309 607 0,'0'0'249'15,"0"0"-232"-15,0 0 40 16,0 0-50-16,0 0-7 16,0 0-47-16,92 0-107 15,-57 0-168-15</inkml:trace>
  <inkml:trace contextRef="#ctx0" brushRef="#br0" timeOffset="183015.27">11144 4309 686 0,'0'0'166'16,"0"0"-158"-16,0 0 53 16,0 0-54-16,80 0-7 15,-55 0-37-15,2 0-102 16,-5-2-75-16,-4 0-262 0</inkml:trace>
  <inkml:trace contextRef="#ctx0" brushRef="#br0" timeOffset="183163.6">11447 4309 687 0,'0'0'98'0,"0"0"-31"16,0 0-33-16,0 0-34 15,84 0-29-15,-72 0-14 16,-2 0-97-16,-2 0-33 16,0 0-172-16</inkml:trace>
  <inkml:trace contextRef="#ctx0" brushRef="#br0" timeOffset="183289.66">11722 4311 555 0,'0'0'80'0,"0"0"35"15,0 0-21-15,0 0-22 0,0 0-55 16,0 0-17-16,80 4-58 16,-63-2-55-1,-1-2-81-15,2 2-79 0</inkml:trace>
  <inkml:trace contextRef="#ctx0" brushRef="#br0" timeOffset="183441.41">11939 4331 176 0,'0'0'531'0,"0"0"-459"15,0 0 6-15,0 0-4 16,0 0-47-16,93 0-18 16,-82 0-9-16,-7 0-31 0,-4 0-79 15,0 0-140-15,0 0-225 16</inkml:trace>
  <inkml:trace contextRef="#ctx0" brushRef="#br0" timeOffset="184457.14">9517 4824 843 0,'0'0'62'16,"0"0"-24"-16,0 0-25 15,0 0-13-15,0 0-10 16,95-7-35-16,-68 1-111 15,1 1-259-15</inkml:trace>
  <inkml:trace contextRef="#ctx0" brushRef="#br0" timeOffset="184609.67">9991 4791 828 0,'0'0'49'0,"0"0"-43"16,0 0 30-1,0 0-36-15,109 0-3 0,-67 0-41 16,7 0-105-16,-4 0-45 16,-2-2-175-16</inkml:trace>
  <inkml:trace contextRef="#ctx0" brushRef="#br0" timeOffset="184719.2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">11212 4788 470 0,'0'0'255'0,"0"0"-155"16,0 0-3-16,84-13-22 0,-67 11-17 15,1 2-22-15,-6 0-23 16,3 0-13-16,-2 0-75 16,3 0-74-16,1 0-41 15,4 0-55-15</inkml:trace>
  <inkml:trace contextRef="#ctx0" brushRef="#br0" timeOffset="185113.33">11577 4773 630 0,'0'0'154'15,"0"0"-82"-15,0 0 4 16,0 0 0-16,0 0-46 16,0 0-30-16,94-8-135 15,-75 4-152-15</inkml:trace>
  <inkml:trace contextRef="#ctx0" brushRef="#br0" timeOffset="185308.44">11901 4785 678 0,'0'0'313'15,"0"0"-263"-15,0 0 44 0,0 0-56 16,0 0-34-16,0 0-4 16,46 0-5-16,-35 0-34 15,-3 0-69-15,-8 0-149 16</inkml:trace>
  <inkml:trace contextRef="#ctx0" brushRef="#br1" timeOffset="206764.57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6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3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8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2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4">9511 3000 604 0,'0'0'68'0,"0"0"29"16,0 0-7-16,0 0-49 16,91-20-20-16,-73 18-6 15,4 2-12-15,2 0-3 16,0 0-26-16,-2 10-150 15,2-3-154-15</inkml:trace>
  <inkml:trace contextRef="#ctx0" brushRef="#br0" timeOffset="-203970.37">10200 3032 636 0,'0'0'59'15,"0"0"-46"-15,0 0 21 16,96 0 34-16,-56 0-13 0,3-1 1 16,2-1-21-16,1 0-35 15,-1 2-20-15,-2 0-132 16,-6 0-247-16</inkml:trace>
  <inkml:trace contextRef="#ctx0" brushRef="#br0" timeOffset="-203822.16">10980 3037 811 0,'0'0'32'15,"0"0"3"-15,99-2-35 16,-65-1-7-16,0 2-38 0,2-1-72 16,2 2-107-16</inkml:trace>
  <inkml:trace contextRef="#ctx0" brushRef="#br0" timeOffset="-203708.57">11481 3029 850 0,'0'0'57'0,"0"0"8"15,0 0-33-15,0 0-32 16,101 0-11-16,-76 4-61 16,2 2-28-16,1-3-132 15</inkml:trace>
  <inkml:trace contextRef="#ctx0" brushRef="#br0" timeOffset="-203581.93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1">12554 3473 879 0,'0'0'30'0,"0"0"63"0,0 0-39 16,0 81-50-16,0-56-4 15,-7 1-5-15,1 3-16 16,0 0-24-16,0 2-134 16,-2-4-252-16</inkml:trace>
  <inkml:trace contextRef="#ctx0" brushRef="#br0" timeOffset="-202807.13">12510 4007 769 0,'0'0'51'15,"0"0"12"-15,0 0-3 16,0 0-51-16,-2 86 6 16,2-67-15-16,-3 3-27 15,-8 1-79-15,0 2-91 16,0 0-20-16,2 0-124 15</inkml:trace>
  <inkml:trace contextRef="#ctx0" brushRef="#br0" timeOffset="-202646.01">12441 4323 43 0,'0'0'348'0,"0"0"-251"15,0 0-24-15,0 86-66 16,6-60-7-16,-3 0-112 0,-3 3 18 16,0-2-33-16,0 3 120 15,0-5 7-15,0-3 90 16,0-3 31-16,-3 0-66 15,0-4-55-15,3-2-245 16</inkml:trace>
  <inkml:trace contextRef="#ctx0" brushRef="#br0" timeOffset="-202468.62">12497 4930 37 0,'0'0'418'16,"0"0"-413"-16,0 0 44 0,0 0 30 15,0 0 3 1,0 0-22-16,-10 67-52 0,17-55-7 16,-2 4-1-16,-5-1-61 15,0 2-49-15,0 2-36 16,-6 0-109-16</inkml:trace>
  <inkml:trace contextRef="#ctx0" brushRef="#br0" timeOffset="-202320.63">12491 5266 519 0,'0'0'131'16,"0"0"-94"-16,0 0-20 15,0 0-2-15,-32 79 7 16,26-63-18-16,4-2-4 0,2-3-5 16,0-1-19-16,0-3 2 15,0-3-36-15,8-4-119 16</inkml:trace>
  <inkml:trace contextRef="#ctx0" brushRef="#br0" timeOffset="-202170.4">12453 5455 332 0,'0'0'432'0,"0"0"-372"0,0 0 36 16,0 0-31-16,0 0-65 15,0 0-55-15,-14-2-188 16,25-24-426-16</inkml:trace>
  <inkml:trace contextRef="#ctx0" brushRef="#br0" timeOffset="-201692.62">11935 4753 587 0,'0'0'144'0,"0"0"-51"0,0 0 14 15,0 0-25 1,120 0-50-16,-73 0-6 0,4 0-25 16,1 0-1-16,0 8-95 15,-1 2-233-15</inkml:trace>
  <inkml:trace contextRef="#ctx0" brushRef="#br0" timeOffset="-201539.13">12850 4871 625 0,'0'0'244'0,"0"0"-244"15,113 0-315-15</inkml:trace>
  <inkml:trace contextRef="#ctx0" brushRef="#br0" timeOffset="-201340.62">13754 4898 932 0,'0'0'0'0,"0"0"-119"0,101 5 58 16,-63 1 59-16,-1 1-2 15,7 0 4-15,0-2 2 16,2-1 17-16,-4-2 27 16,0-2 14-16,2 0 5 0,3 0-28 15,8 0-37-15,6 0-97 16,0 0-292-16</inkml:trace>
  <inkml:trace contextRef="#ctx0" brushRef="#br0" timeOffset="-200722.53">12338 4278 953 0,'0'0'114'0,"0"0"-26"15,0 0 31-15,92-19-33 16,-53 14-57-16,3 3-29 16,4 0-6-16,-1 2-49 15,1 0-69-15,-1 0-124 16,-6 6-121-16</inkml:trace>
  <inkml:trace contextRef="#ctx0" brushRef="#br0" timeOffset="-200575.57">12988 4313 983 0,'0'0'54'0,"0"0"-15"16,106 12 0-16,-57-9-39 0,1-2-65 15,2 1-135-15,-3-2-172 16</inkml:trace>
  <inkml:trace contextRef="#ctx0" brushRef="#br0" timeOffset="-200455.19">13603 4332 878 0,'0'0'149'16,"0"0"-115"-16,0 0 85 16,103 0-91-16,-67 0-28 15,3 0-5-15,4 0-93 16,0 0-79-16,0 0-32 0,-4 0-131 16</inkml:trace>
  <inkml:trace contextRef="#ctx0" brushRef="#br0" timeOffset="-200340.56">14145 4332 233 0,'0'0'584'0,"0"0"-486"0,83 0 44 16,-56 3-24-16,0 1-45 16,-2-1-14-16,-5 0-59 15,-6-2-18-15,-12-1-103 16,-2 0-222-16</inkml:trace>
  <inkml:trace contextRef="#ctx0" brushRef="#br0" timeOffset="-199797.58">12341 3767 941 0,'0'0'142'0,"0"0"-93"16,0 0-9-16,94-7-40 15,-67 7-20-15,1 0-72 16,2 0-106-16,4 0-176 15</inkml:trace>
  <inkml:trace contextRef="#ctx0" brushRef="#br0" timeOffset="-199638.39">13063 3779 967 0,'0'0'80'0,"0"0"-80"16,0 0 27-16,106 0-26 15,-70 0-1-15,4 0-66 0,5-2-72 16,0-1-137-16,-2 0-184 16</inkml:trace>
  <inkml:trace contextRef="#ctx0" brushRef="#br0" timeOffset="-199518.35">13669 3770 825 0,'0'0'78'15,"0"0"27"-15,0 0-28 16,92-1-63-16,-67 1-14 0,5 0-18 15,3 0-72-15,0 0-114 16,0 1-327-16</inkml:trace>
  <inkml:trace contextRef="#ctx0" brushRef="#br0" timeOffset="-199371.49">14252 3804 964 0,'0'0'44'0,"0"0"46"15,0 0 24-15,92 0-76 16,-60 0-38-16,1 0-47 16,-5 0-81-16,-13 0-92 15,-13 0-265-15</inkml:trace>
  <inkml:trace contextRef="#ctx0" brushRef="#br0" timeOffset="-198665.25">12110 3364 845 0,'0'0'127'0,"0"0"-53"16,0 0 38-16,0 0-34 16,0 0-43-16,105-12-24 15,-61 11-11-15,2 1-13 16,-4 0-100-16,-3 0-159 15,-3 0-164-15</inkml:trace>
  <inkml:trace contextRef="#ctx0" brushRef="#br0" timeOffset="-198504.87">12878 3361 862 0,'0'0'0'0,"0"0"-18"16,116 0-24-16,-81 0-88 15,-1 0-44-15,-3 0-242 0</inkml:trace>
  <inkml:trace contextRef="#ctx0" brushRef="#br0" timeOffset="-198391.28">13324 3361 487 0,'0'0'407'0,"0"0"-395"0,103 0-5 15,-61 0-7-15,4 0-54 16,-3 0-24-16,-1 0-83 15,-6 0-70-15</inkml:trace>
  <inkml:trace contextRef="#ctx0" brushRef="#br0" timeOffset="-198200.6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9">14816 3360 846 0,'0'0'147'15,"0"0"-87"-15,0 0 73 16,0 0-58-16,0 0-75 16,88 0-14-16,-73-1-201 15,-3-6-499-15</inkml:trace>
  <inkml:trace contextRef="#ctx0" brushRef="#br0" timeOffset="-197140.31">12547 3100 995 0,'0'0'0'0,"0"0"-52"15,0 0-23-15,0-73 26 16,0 50-101-16,0-5-267 16</inkml:trace>
  <inkml:trace contextRef="#ctx0" brushRef="#br0" timeOffset="-196974.07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8">12029 3190 922 0,'0'0'106'15,"14"-74"-87"-15,-2 31 32 16,-1-1-20-16,-5 5-31 16,-3 3-1-16,-3 8-41 15,0 9-59-15,0 4-95 16,0 5-49-16</inkml:trace>
  <inkml:trace contextRef="#ctx0" brushRef="#br0" timeOffset="-196001.57">12065 2614 731 0,'0'0'159'16,"0"0"-159"-16,0 0 0 15,-5-76-12-15,0 58-109 16,0-2-123-16,2 2-244 15</inkml:trace>
  <inkml:trace contextRef="#ctx0" brushRef="#br0" timeOffset="-195872.45">12049 2286 638 0,'0'0'5'0,"0"0"-5"16,0 0-18-16,0 0-48 0,0 0-11 15,0 0-29-15,-14-59 88 16,14 47 17-16,0 5 1 16,3 0 34-16,-3 2 28 15,0 4-62-15,0 0-297 16</inkml:trace>
  <inkml:trace contextRef="#ctx0" brushRef="#br0" timeOffset="-195248.2">11429 3237 229 0,'0'0'733'15,"0"0"-694"-15,0 0 57 16,0 0 27-16,-16-91-52 15,9 59-25-15,4-2-22 16,3 3-24-16,0 2-38 16,0 4-31-16,0 7-166 15,0 4-196-15</inkml:trace>
  <inkml:trace contextRef="#ctx0" brushRef="#br0" timeOffset="-195076.23">11361 2756 542 0,'0'0'0'16,"0"0"-84"-16,0 0-29 15,0 0 73-15,0 0 36 16,-9-89-45-16,9 66-131 16</inkml:trace>
  <inkml:trace contextRef="#ctx0" brushRef="#br0" timeOffset="-194962.5">11429 2452 606 0,'0'0'175'0,"0"0"-86"0,0 0-6 16,0 0-43-1,0 0-40-15,0 0-11 0,-22-26-34 16,15 16-37-16,-1 0-146 16,5-2-52-16</inkml:trace>
  <inkml:trace contextRef="#ctx0" brushRef="#br0" timeOffset="-194840.97">11389 2302 218 0,'0'0'335'0,"0"0"-335"16,0 0-88-16,0 0-292 15</inkml:trace>
  <inkml:trace contextRef="#ctx0" brushRef="#br0" timeOffset="-194200.82">10763 3323 107 0,'0'0'846'0,"0"0"-816"0,2-79-22 16,-2 45-8-1,0 0-5-15,0 2-28 0,0 2-47 16,0 6-33-16,0 4-84 16,0 3-115-16</inkml:trace>
  <inkml:trace contextRef="#ctx0" brushRef="#br0" timeOffset="-194039.36">10765 2840 449 0,'0'0'368'15,"0"0"-360"-15,0 0-8 16,-19-86-15-16,13 68-49 16,0 1-15-16,-1 0-63 0,1 0-179 15</inkml:trace>
  <inkml:trace contextRef="#ctx0" brushRef="#br0" timeOffset="-193890.75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2">10173 3320 621 0,'0'0'330'0,"0"0"-287"16,0 0 16-16,0 0-18 15,10-91-34-15,1 72-7 16,-3 1-54-16,-2 1-40 16,-2-3-152-16,-4-3-433 0</inkml:trace>
  <inkml:trace contextRef="#ctx0" brushRef="#br0" timeOffset="-192962.41">10277 2779 614 0,'0'0'316'0,"0"0"-316"16,0 0-51-16,-1-76-73 16,-5 52-51-16,2-3-15 15</inkml:trace>
  <inkml:trace contextRef="#ctx0" brushRef="#br0" timeOffset="-192825.06">10277 2402 529 0,'0'0'11'16,"0"0"-11"-16,0 0-276 0</inkml:trace>
  <inkml:trace contextRef="#ctx0" brushRef="#br0" timeOffset="-192712.2">10291 2192 300 0,'0'0'251'0,"0"0"-186"15,0 0-39-15,0 0-26 16,0 0-65-16,0 0-378 0</inkml:trace>
  <inkml:trace contextRef="#ctx0" brushRef="#br0" timeOffset="-175962.44">17339 2221 292 0,'0'0'92'0,"0"0"-30"15,0 0-62-15,0 0-11 16,0 0-60-16,0 0-44 16,0 0-121-16</inkml:trace>
  <inkml:trace contextRef="#ctx0" brushRef="#br0" timeOffset="-174558.5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5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4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5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4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9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4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1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3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2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1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3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7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2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5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9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3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5">18004 3684 726 0,'0'0'102'0,"0"0"-65"0,0 0 50 16,0 0 0-16,0 0-23 15,0 0-20-15,23-20-28 0,1 18 12 16,2-1-22-16,-2 3-6 16,-3 0-3-16,-1 0-9 15,2 0-69-15,5 0-110 16,1-2-61-16,5-3-102 16</inkml:trace>
  <inkml:trace contextRef="#ctx0" brushRef="#br1" timeOffset="-115297.24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8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3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9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7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9">21364 2337 84 0,'0'0'0'16</inkml:trace>
  <inkml:trace contextRef="#ctx0" brushRef="#br1" timeOffset="-107056.27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3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5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5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4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8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7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5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4">10261 7335 723 0,'0'0'337'0,"0"0"-300"0,0 0 76 0,0 0-10 16,0 0-49-16,81-6-31 15,-56 3-15-15,-8 2-8 16,-1 1-14-16,-6 0-66 15,1 0-58-15,-4 8-118 16,-4 2-125-16</inkml:trace>
  <inkml:trace contextRef="#ctx0" brushRef="#br1" timeOffset="-56668.06">10203 7597 697 0,'0'0'267'0,"0"0"-249"16,0 0 78-16,0 0 13 15,0 0-16-15,0 0-37 16,85 5-22-16,-73-1-23 16,-3 1-11-16,-2 1-4 15,2 2-12-15,8-1-48 16,8-7-104-16,8 0-295 15</inkml:trace>
  <inkml:trace contextRef="#ctx0" brushRef="#br1" timeOffset="-55789.44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5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2">10959 7508 577 0,'0'0'385'0,"0"0"-342"16,0 0 81-16,0 0-21 15,0 0-53-15,0 0-14 16,99 3-14-16,-69-3-22 0,-10 0-30 16,-9 8-96-16,-5 1-130 15,-1-2-136-15</inkml:trace>
  <inkml:trace contextRef="#ctx0" brushRef="#br1" timeOffset="-54020.42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1">11389 6978 917 0,'0'0'58'0,"0"0"32"15,0 0 13-15,0 0-38 16,0 0-17-16,86-4-1 16,-45 4-22-16,-1 0-5 15,-4 3-11-15,-9 4-9 16,-6-3-14-16,-9 5-70 16,-8 4-50-16,-4 1-117 15,0 4-180-15</inkml:trace>
  <inkml:trace contextRef="#ctx0" brushRef="#br1" timeOffset="-53473.07">11374 7326 392 0,'0'0'487'16,"0"0"-416"-16,0 0 53 15,0 0-25-15,0 0-29 16,117-5-41-16,-80 1-16 16,0 3-13-16,-16 1 0 15,-8 0-87-15,-10 8-50 16,-3 4-49-16,0 4-160 16</inkml:trace>
  <inkml:trace contextRef="#ctx0" brushRef="#br1" timeOffset="-53166.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3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3">11870 7449 1112 0,'0'0'113'16,"0"0"-75"-16,0 0 3 15,0 0-41-15,0 0-12 16,0 0-77-16,0 3-188 16</inkml:trace>
  <inkml:trace contextRef="#ctx0" brushRef="#br1" timeOffset="-49418.1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3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4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7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2">13172 7347 1119 0,'0'0'63'15,"0"0"-34"-15,0 0 8 16,0 0-34-16,0 0-3 0,0 0-78 15,31 31-166-15,-31-8-333 16</inkml:trace>
  <inkml:trace contextRef="#ctx0" brushRef="#br1" timeOffset="-45367.21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4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4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9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8">18049 7347 1022 0,'0'0'62'0,"0"0"-53"16,0 0-9-16,0 0-5 16,0 0-18-16,0 0-140 15,87 21-377-15</inkml:trace>
  <inkml:trace contextRef="#ctx0" brushRef="#br1" timeOffset="-38740.5">18491 7188 656 0,'0'0'478'0,"0"0"-447"15,0 0 9-15,0 0-34 16,80 0 2-16,-25 0-8 16,0-2-30-16,-10 2-174 0,-16 0-381 15</inkml:trace>
  <inkml:trace contextRef="#ctx0" brushRef="#br1" timeOffset="-38543.14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1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4">19499 7275 1002 0,'0'0'192'0,"0"0"-192"0,0 0-6 16,0 0-8-1,0 0-49-15,0 0-120 16,-9 6-103-16</inkml:trace>
  <inkml:trace contextRef="#ctx0" brushRef="#br1" timeOffset="-35775.63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3">20236 6860 794 0,'0'0'226'15,"0"0"-176"-15,0 0 52 16,0 0-34-16,0 0-30 16,130-1-10-16,-73-2-18 0,-4 3-10 15,-12 0-2 1,-13 0-53-16,-12 0-49 0,-14 0-67 15,-2 5-134-15,-18 7-260 16</inkml:trace>
  <inkml:trace contextRef="#ctx0" brushRef="#br1" timeOffset="-33812.63">20257 7142 778 0,'0'0'46'0,"0"0"35"16,0 0 42-16,0 0 1 16,0 0-45-16,0 0-28 0,66 7-23 15,-27-6-23-15,4 0-5 16,-7 4-16-16,-8 0-89 16,-13 3-148-16,-12 2-168 15</inkml:trace>
  <inkml:trace contextRef="#ctx0" brushRef="#br1" timeOffset="-33635.49">20260 7400 862 0,'0'0'151'0,"0"0"-61"15,0 0 54-15,0 0-71 0,0 0-23 16,88 17-25-1,-52-15-18-15,1 1-5 16,-4-1-2-16,-8-1-29 0,-7 3-65 16,-10-1-122-16,-7 0-187 15</inkml:trace>
  <inkml:trace contextRef="#ctx0" brushRef="#br1" timeOffset="-33209.4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8">20609 7153 1015 0,'0'0'229'0,"0"0"-209"15,0 0-20-15,0 0-1 16,0 0-50-16,85 24-131 16,-63-12-388-16</inkml:trace>
  <inkml:trace contextRef="#ctx0" brushRef="#br1" timeOffset="-32425.51">21122 7479 1113 0,'0'0'71'0,"0"0"-42"16,0 0 0-16,0 0-29 16,0 0 1-16,11 84 15 15,-23-47-5-15,3-5-11 16,3-7-34-16,6-8-152 15,0-16-208-15</inkml:trace>
  <inkml:trace contextRef="#ctx0" brushRef="#br1" timeOffset="-30609.76">21469 6819 576 0,'0'0'73'0,"0"0"30"16,0 99 2-1,-3-43-10-15,3 4 17 0,0-1-23 16,0-3-30-16,3-8-18 15,10-9-21-15,0-7-10 16,1-6-9-16,-2-9-1 16,-5-3-43-16,-2-7-99 15,-5-7-122-15,0 0-398 16</inkml:trace>
  <inkml:trace contextRef="#ctx0" brushRef="#br1" timeOffset="-30353.39">21293 7195 607 0,'0'0'463'0,"0"0"-415"16,0 0 65 0,0 0-71-16,85-13-35 0,-38 13-5 15,-2 0-2-15,-2 0-41 16,-7 0-117-16,-8 0-282 15</inkml:trace>
  <inkml:trace contextRef="#ctx0" brushRef="#br1" timeOffset="-29330.34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">25481 7900 837 0,'0'0'153'0,"0"0"-153"15,0 0 27-15,0 0 32 16,0 0-2-16,107 3 6 16,-46 1-18-1,-1-1-21-15,-8 0-17 0,-7-1-7 16,-11-2-30-16,-6 0-138 15,-7 0-242-15</inkml:trace>
  <inkml:trace contextRef="#ctx0" brushRef="#br0" timeOffset="122536.93">26400 7233 616 0,'0'0'390'0,"0"0"-344"16,0 0 6-16,0 0-10 0,0 0-22 16,105 0-16-16,-45-1-4 15,-5 1-3 1,-9 0-61-16,-13 0-141 0,-17 0-220 16</inkml:trace>
  <inkml:trace contextRef="#ctx0" brushRef="#br0" timeOffset="122728.44">26398 7431 631 0,'0'0'407'16,"0"0"-405"-16,0 0-2 15,0 0 47-15,0 0 19 0,122 25-33 16,-70-21-25-16,-7 2-8 15,-10 2-28-15,-8-2-134 16,-11 0-125-16,-7-6-396 16</inkml:trace>
  <inkml:trace contextRef="#ctx0" brushRef="#br0" timeOffset="123565.75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5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">1775 10150 850 0,'0'0'305'0,"0"0"-305"0,0 0-86 16,0 0 25-16,0 0-220 15,0 0-437-15</inkml:trace>
  <inkml:trace contextRef="#ctx0" brushRef="#br0" timeOffset="190291.44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9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9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9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1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5">5417 14632 831 0,'0'0'256'0,"0"0"-254"16,0 0 28-16,0 0-6 15,0 0-4-15,0 0-9 16,-51 92-5-16,36-50-6 16,-3-3-14-16,8-5-183 15,2-9-420-15</inkml:trace>
  <inkml:trace contextRef="#ctx0" brushRef="#br0" timeOffset="-205477.8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5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5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5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1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8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2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3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1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7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3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2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8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4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1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2">3298 12871 628 0,'0'0'161'15,"0"0"-43"1,0 0-40-16,0 0-35 0,0 0 14 16,0 0-29-16,32-19 11 15,-16 14-15 1,-1 3-14-16,-2 1-9 15,-2 1-1-15,1 0-5 0,1 0-12 16,2 0-78-16,0 0-75 16,-6 1-120-16</inkml:trace>
  <inkml:trace contextRef="#ctx0" brushRef="#br0" timeOffset="-143379.69">3212 13083 581 0,'0'0'104'0,"0"0"31"0,0 0-26 16,0 0-43-16,0 0-3 15,0 0-37-15,73-12-15 16,-63 12-6-16,1 0-4 15,2 0-1-15,4 0 0 16,-1 0-18-16,1 0-113 16,-6 0-79-16,-5 0-212 15</inkml:trace>
  <inkml:trace contextRef="#ctx0" brushRef="#br0" timeOffset="-143097.68">3236 13232 540 0,'0'0'214'0,"0"0"-171"15,0 0 12 1,0 0-5-16,0 0-11 15,0 0 3-15,31 0-4 16,-7 0 9-16,1 0-20 0,5-5-18 16,-2-1-1-16,-7 1-8 15,-3 4-7-15,-4 1-113 16,-4 0-118-16</inkml:trace>
  <inkml:trace contextRef="#ctx0" brushRef="#br0" timeOffset="-142162.11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4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4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1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1">7969 10826 655 0,'0'0'217'0,"0"0"-108"15,0 0 25-15,0 0-23 16,0 0-26-16,0 0-58 16,41 0-23-16,-1 0-2 15,12-4 0-15,-1 0-2 16,-8 2-58-16,-10 2-68 15,-15 0-108-15,-15 3-139 0</inkml:trace>
  <inkml:trace contextRef="#ctx0" brushRef="#br0" timeOffset="-126817.92">8004 10962 738 0,'0'0'236'16,"0"0"-230"-16,0 0 10 15,0 0 70-15,0 0-32 16,0 0-37-16,83 2 22 16,-50-2-26-16,-6 1-13 15,-7 5-2-15,-7 2-153 0,-3-2-131 16</inkml:trace>
  <inkml:trace contextRef="#ctx0" brushRef="#br0" timeOffset="-125892.54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4">8735 10462 843 0,'0'0'158'16,"0"0"-142"-16,0 0 79 15,95-25-34-15,-68 25-12 16,0 0-25-16,-1 0-17 16,-3 0-6-16,-2 12-1 15,-4 1-2-15,-1 1-6 16,-2 0-34-16,-1-1-69 16,-6-3-84-16,-4 1-157 15</inkml:trace>
  <inkml:trace contextRef="#ctx0" brushRef="#br0" timeOffset="-125307.04">8774 10807 660 0,'0'0'229'0,"0"0"-162"15,0 0 83-15,79-1-48 16,-48-2-44-16,-2 1-35 16,-6 1-18-16,-5 1-5 15,-4 0 0-15,-4 0-5 0,-4 6-34 16,-3 6-80-16,0 0-92 16,-3 1-141-16</inkml:trace>
  <inkml:trace contextRef="#ctx0" brushRef="#br0" timeOffset="-125069">8722 11109 674 0,'0'0'217'0,"0"0"-146"0,0 0 61 16,0 0-46-16,0 0-21 16,102-2-20-16,-76 2-29 15,-1 0-9-15,-1 0-5 16,-6 0-2-16,-5 0-5 16,-4 0-70-16,0 0-130 15,-1 0-186-15</inkml:trace>
  <inkml:trace contextRef="#ctx0" brushRef="#br0" timeOffset="-123974.68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9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3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5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3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4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1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1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7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9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6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8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1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6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2">19605 14436 970 0,'0'0'201'0,"0"0"-195"16,0 0 92-16,-61 98-23 16,31-55-51-16,5 2-24 15,4-1-4-15,6-5-134 16,2-10-384-16</inkml:trace>
  <inkml:trace contextRef="#ctx0" brushRef="#br1" timeOffset="-57110.95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3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9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1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2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1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9">14142 12537 314 0,'0'0'46'0,"0"0"53"0,0 0 12 16,0 0-7-16,0 0 5 16,0 0-40-16,0 0-29 15,61 2-31-15,-60-2-8 16,-1 0-1-16,2 0-12 16,3 0-64-16,0 0-120 15,3 1-260-15</inkml:trace>
  <inkml:trace contextRef="#ctx0" brushRef="#br1" timeOffset="-44765.1">14333 12554 204 0,'0'0'439'0,"0"0"-385"15,0 0 18-15,0 0-3 16,0 0-23-16,0 0-13 0,11 0-8 16,-6 0 3-16,0 0-9 15,4 0-10-15,1 0-1 16,2 0-6-16,0 0-2 15,3 0-6-15,1 0-70 16,4 0-86-16,-1 0-133 16</inkml:trace>
  <inkml:trace contextRef="#ctx0" brushRef="#br1" timeOffset="-44540.96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9">14761 12576 417 0,'0'0'103'16,"0"0"-27"-16,0 0 69 16,0 0-23-16,0 0-67 15,0 0-21-15,0-2-9 16,0 6 3-16,0 7-5 16,0 1-9-16,0 1-8 15,0 1-3-15,0-2-3 16,0 2-6-16,0-2-77 0,0 0-74 15,0-1-108-15</inkml:trace>
  <inkml:trace contextRef="#ctx0" brushRef="#br1" timeOffset="-43339.11">14753 12837 456 0,'0'0'10'0,"0"0"2"15,0 0 15-15,0 0-4 16,0 0-11-16,0 0 13 16,3 29-14-16,-1-24-5 15,-2 2-3-15,0-2-2 16,0 2-1-16,0 1-18 0,0 2-141 16,0-2-175-16</inkml:trace>
  <inkml:trace contextRef="#ctx0" brushRef="#br1" timeOffset="-43002.09">14824 13006 482 0,'0'0'198'0,"0"0"-146"16,0 0 4-16,0 0 2 16,0 0-41-16,0 0 4 15,10 18 0-15,-9-14-15 16,-1 4 2-16,0 3 0 15,0 0-5-15,0 3-3 16,0 4-46-16,-1 0-128 0,-8 2-255 16</inkml:trace>
  <inkml:trace contextRef="#ctx0" brushRef="#br1" timeOffset="-38361.07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6">13870 11972 527 0,'0'0'96'0,"0"0"-37"16,0 0 57-16,0 0-36 15,0 0-9-15,0 0-12 16,69-6-22-16,-63 6-15 15,-3 0-18-15,0 0-4 16,4 0-2-16,1 0 0 16,7 6-23-16,5 0-108 15,3-2-114-15,1-4-415 16</inkml:trace>
  <inkml:trace contextRef="#ctx0" brushRef="#br1" timeOffset="-37176.97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5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1">14468 12926 487 0,'0'0'65'0,"0"0"-41"0,0 0 43 16,0 0 12-16,0 0-20 15,0 0-12-15,74-26-35 16,-61 23-10 0,-1-1-1-16,0 1-1 0,3-1-56 15,1 0-92 1,7-1 1-16,-1-3-97 0</inkml:trace>
  <inkml:trace contextRef="#ctx0" brushRef="#br1" timeOffset="-17643.98">14928 12798 260 0,'0'0'73'0,"0"0"15"16,0 0 37-16,0 0-20 15,0 0-12-15,0 0-58 16,92-16-35-16,-70 12-22 15,-2 1-13-15,-1 0-42 16,-3 3-3-16,-3-1 7 16,0-2 1-16,0 1-9 15,1-2 5-15,5-2-70 16</inkml:trace>
  <inkml:trace contextRef="#ctx0" brushRef="#br1" timeOffset="-17419.84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2">15633 12237 508 0,'0'0'142'0,"0"0"-115"0,0 0 11 16,0 0-5-16,0 0-25 15,0 0-8-15,6-46-32 16,4 37-33-16,0 2-19 16,0-2-49-16,2 4-43 15</inkml:trace>
  <inkml:trace contextRef="#ctx0" brushRef="#br1" timeOffset="-16792.09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6">16323 11828 481 0,'0'0'156'0,"0"0"-113"16,0 0 13-16,0 0 2 15,0 0-41-15,0 0-17 16,53-34-18-16,-53 32-81 15,0 1-2-15,0-3-98 16,0-3-195-16</inkml:trace>
  <inkml:trace contextRef="#ctx0" brushRef="#br1" timeOffset="-16154.9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1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4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7">16165 10607 496 0,'0'0'73'15,"0"0"23"-15,0 0 26 16,0 0-48-16,0 0 0 15,83-25-4-15,-71 24-24 16,-4-2-13-16,-4 1-28 16,-2 2-5-16,2 0-3 15,-1 0-50-15,3 0-101 16,0 6-112-16</inkml:trace>
  <inkml:trace contextRef="#ctx0" brushRef="#br1" timeOffset="-9667.14">16555 10629 649 0,'0'0'35'16,"0"0"61"-16,0 0 7 16,0 0-6-16,0 0-27 15,0 0-20-15,6-3-11 16,2 21-8-16,1 3 5 16,0 2-8-1,0 5-18-15,-2-3-10 16,1 3 0-16,-5-4-96 0,-3-3-195 15,0-9-472-15</inkml:trace>
  <inkml:trace contextRef="#ctx0" brushRef="#br1" timeOffset="-5208.05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6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6">18645 11123 544 0,'0'0'231'0,"0"0"-211"0,0 0 5 15,0 0-5 1,0 0-4-16,0 0-12 0,47-48-3 15,-39 41-1-15,-1-1-1 16,0-1-3-16,1 2-6 16,-2 2-73-1,-3 0-70-15,-1-1-132 0</inkml:trace>
  <inkml:trace contextRef="#ctx0" brushRef="#br1" timeOffset="-120.7">18831 10881 693 0,'0'0'38'0,"0"0"17"0,0 0-33 16,0 0-20-16,0 0-2 15,0 0-37-15,42-30-85 16,-41 23-155-16</inkml:trace>
  <inkml:trace contextRef="#ctx0" brushRef="#br1" timeOffset="131.88">18965 10731 465 0,'0'0'322'0,"0"0"-255"0,0 0 37 16,0 0-52-16,0 0-52 15,0 0-16-15,12-17-72 16,-19 27-80-16,-10 2-164 16</inkml:trace>
  <inkml:trace contextRef="#ctx0" brushRef="#br1" timeOffset="1179.33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">17831 10724 305 0,'0'0'136'0,"0"0"-55"15,0 0-15-15,0 0-13 16,0 0 8-16,0 0-2 0,71 0-42 16,-54 0-7-16,0 0-4 15,-2 0-6-15,-5 0-6 16,0 0-60-16,-1 0-33 15,0 0-17-15,1 0-147 16</inkml:trace>
  <inkml:trace contextRef="#ctx0" brushRef="#br1" timeOffset="1792.12">18231 10688 422 0,'0'0'161'15,"0"0"-102"-15,0 0 26 16,0 0-26-16,0 0-25 15,0 0-23-15,60-10-6 16,-50 8 2-16,2 2 9 16,0 0-2-16,0 0-7 15,0 0-7-15,-2 0 0 16,1 0-29-16,2-1-54 0,-2 0-81 16,2-1-81-16</inkml:trace>
  <inkml:trace contextRef="#ctx0" brushRef="#br1" timeOffset="2092.12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">15405 8406 98 0,'36'77'105'15,"-15"3"-105"-15,-16 7-133 16</inkml:trace>
  <inkml:trace contextRef="#ctx0" brushRef="#br1" timeOffset="94000.13">15425 8949 109 0,'-27'100'58'0,"5"-11"-22"0,13-3-36 16,9-9-8-16,9-2-28 15,23-9-68-15</inkml:trace>
  <inkml:trace contextRef="#ctx0" brushRef="#br2" timeOffset="115847.2">14037 13260 116 0,'0'0'179'16,"0"0"-111"-16,0 0 14 15,0 0-24-15,0 0-22 16,0 0 7-16,0 0 21 16,0 0-15-16,0 0-12 15,0 0-13-15,0 0-16 16,2 0-8-16,-1-2-33 0,2-1-20 15,0 1-24 1,0-1-76-16</inkml:trace>
  <inkml:trace contextRef="#ctx0" brushRef="#br2" timeOffset="119930.79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">22206 10219 441 0,'0'0'233'15,"0"0"-157"-15,0 0 43 16,0 0-14-16,0 0-20 15,-90 74-10-15,73-42-25 16,3 3-23-16,3-2-9 16,1-4-12-16,6-4-5 15,-1-3-1-15,3-4-38 16,2-8-176-16,0-4-287 16</inkml:trace>
  <inkml:trace contextRef="#ctx0" brushRef="#br2" timeOffset="139416.91">22365 10512 685 0,'0'0'86'0,"0"0"-22"15,0 0 34-15,0 0 6 16,0 0-20-16,-3 89-40 16,9-61-9-16,5 0-22 15,-4-3-10-15,1-1-3 16,-5-4-43-16,-3-9-217 16,1-10-483-16</inkml:trace>
  <inkml:trace contextRef="#ctx0" brushRef="#br2" timeOffset="140216.99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">23107 10120 693 0,'0'0'65'0,"0"0"58"16,0 0-21-16,0 0-23 16,0 0 15-16,-58 79-11 15,38-42-22-15,1 2-29 16,1 3-18-16,0-3-8 15,2-4-5-15,2-5-1 16,0-5-10-16,-2-6-80 16,6-5-151-16,5-9-317 15</inkml:trace>
  <inkml:trace contextRef="#ctx0" brushRef="#br2" timeOffset="141015.04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">23544 9869 61 0,'0'0'571'16,"0"0"-441"-16,0 0 10 0,91 100-8 15,-70-37-22-15,-2 14-35 16,-2 13-2-16,-6 6-11 15,-5 0-34-15,-6-5-17 16,0-7-10-16,-1-7-1 16,-21-7-60-16,-13-7-159 15,-14-7-347-15</inkml:trace>
  <inkml:trace contextRef="#ctx0" brushRef="#br2" timeOffset="143612.3">14065 13339 241 0,'0'0'313'0,"0"0"-278"16,0 0 22-1,0 0-30-15,0 0-27 16,0 0-24-16,5 54-73 0,1-50-203 16</inkml:trace>
  <inkml:trace contextRef="#ctx0" brushRef="#br2" timeOffset="143858.23">14081 13478 456 0,'0'0'132'15,"0"0"-63"-15,0 0 11 0,0 0-17 16,0 0-34-16,0 0-20 16,-13 71-4-16,12-59-5 15,-1-2-33-15,2-4-205 16</inkml:trace>
  <inkml:trace contextRef="#ctx0" brushRef="#br2" timeOffset="144061.27">14057 13641 787 0,'0'0'31'0,"0"0"-31"16,0 0-5-16,0 0-74 15,0 0-83-15,0 0-259 16</inkml:trace>
  <inkml:trace contextRef="#ctx0" brushRef="#br2" timeOffset="144765.35">14030 13236 43 0,'0'0'667'16,"0"0"-646"-16,0 0 27 0,0 0 23 15,0 0-1-15,-82-2-24 16,69 2-28-16,0 0-18 16,0 2-13-16,-2 1-53 15,1 1-100-15,0-3-99 16</inkml:trace>
  <inkml:trace contextRef="#ctx0" brushRef="#br2" timeOffset="145061.07">13703 13234 641 0,'0'0'51'0,"0"0"-50"0,0 0 1 16,0 0 11-16,0 0-7 16,-86 0-6-16,76 0-12 15,-1 0-70-15,0 3-60 16,1 0-174-16</inkml:trace>
  <inkml:trace contextRef="#ctx0" brushRef="#br2" timeOffset="145356.98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">14277 14091 886 0,'0'0'132'0,"0"0"-83"0,-14 79 76 15,4-44-89-15,3 1-36 16,3-3-1-16,4-5-127 16,-2-10-159-16</inkml:trace>
  <inkml:trace contextRef="#ctx0" brushRef="#br2" timeOffset="147981.95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9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">23319 11207 579 0,'0'0'158'15,"0"0"-101"-15,0 0 59 16,-75 75-11-16,47-35-14 16,-1 3-25-16,2 0-23 15,5 2-20-15,1-4-16 16,-1 1-5-16,3-7-2 15,2-6-9-15,1-7-56 16,7-4-96-16,6-10-105 0,3-3-283 16</inkml:trace>
  <inkml:trace contextRef="#ctx0" brushRef="#br3" timeOffset="188878.36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">23871 11410 237 0,'0'0'744'16,"0"0"-709"-16,0 0-20 16,0 0 15-16,0 0-17 0,0 0 6 15,65 11 1-15,-35-10-18 16,-3 2-2-16,-6-2-64 15,-9 1-52-15,-8 0-13 16,-2-2-76-16,-2 0-155 16</inkml:trace>
  <inkml:trace contextRef="#ctx0" brushRef="#br3" timeOffset="189680.36">23981 11294 723 0,'0'0'204'0,"0"0"-191"15,0 0 19-15,0 0-2 0,0 0 41 16,0 0 1-16,-15 99-42 16,15-64-14-16,0-1-11 15,0-3-5-15,0-3-2 16,0-3-48-16,-9-7-74 15,-2-7-71-15,1-7-215 16</inkml:trace>
  <inkml:trace contextRef="#ctx0" brushRef="#br3" timeOffset="19023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">24605 11309 515 0,'0'0'249'16,"0"0"-213"-1,0 0-6-15,0 0 14 0,0 0 25 16,0 0 1-16,62 95-8 16,-56-58-17-16,-3 1-14 15,2-1-17-15,1-5-12 16,0-5-2-16,-2-9-20 16,-1-5-101-16,2-10-44 0,-1-3-147 15</inkml:trace>
  <inkml:trace contextRef="#ctx0" brushRef="#br3" timeOffset="191613.55">24760 11362 491 0,'0'0'306'0,"0"0"-275"0,0 0 43 15,0 0 22-15,0 0 1 16,-72 88-31-16,56-55-22 16,-1 2-21-16,-1-3-14 15,2-3-7-15,1-2-2 0,-1-7-8 16,4-3-73-16,1-7-103 16,4-9-196-16</inkml:trace>
  <inkml:trace contextRef="#ctx0" brushRef="#br3" timeOffset="191959.01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5">22030 12108 679 0,'0'0'107'0,"0"0"-23"16,0 0 19-16,0 0 8 16,-75 100-20-16,47-44-3 15,1 8-25-15,3 4-25 16,9 0-12-16,9-1-12 0,6-5-10 16,0-3-4-16,12-5-18 15,15-11-83-15,7-14-164 16,7-18-659-16</inkml:trace>
  <inkml:trace contextRef="#ctx0" brushRef="#br3" timeOffset="200390.2">22292 12257 916 0,'0'0'20'16,"0"0"7"-16,0 0 43 15,0 0 17-15,0 0 2 16,76 109-21-16,-56-63-16 15,0 0-16-15,-1-4-21 0,-2-5-13 16,-3-3-2 0,-3-5-6-16,-4-10-43 0,-3-5-59 15,-2-10-113-15,-1-4-190 16</inkml:trace>
  <inkml:trace contextRef="#ctx0" brushRef="#br3" timeOffset="200699.11">22459 12315 742 0,'0'0'101'0,"0"0"-5"0,-80 86 33 16,57-50-16-16,9 1-52 15,8 0-32-15,6-4-22 16,0 0-7-16,8-4-40 16,18-12-142-16,11-9-280 15</inkml:trace>
  <inkml:trace contextRef="#ctx0" brushRef="#br3" timeOffset="200997.36">22699 12519 778 0,'0'0'57'0,"0"0"11"16,0 0 48-16,0 0-3 15,0 0-10-15,0 0-26 16,38 84-25-16,-38-50-24 16,0 3-14-16,0-2-10 15,-6-3-3-15,0-7-1 16,0-2-28-16,3-8-92 0,-1-7-126 16,2-8-324-16</inkml:trace>
  <inkml:trace contextRef="#ctx0" brushRef="#br3" timeOffset="202070.34">22869 12362 527 0,'0'0'181'15,"0"0"-110"-15,0 0 48 16,0 0-5-16,0 0-27 16,0 0-24-16,0 0-19 15,102 9-16-15,-75-8-22 0,-5 2-2 16,2-1-4-16,-3 0 0 16,1-2-52-16,-2 0-65 15,-2 0-62-15,-5 0-147 16</inkml:trace>
  <inkml:trace contextRef="#ctx0" brushRef="#br3" timeOffset="202364.17">22965 12233 67 0,'0'0'694'0,"0"0"-631"16,0 0 23-16,0 0-1 15,0 0-22-15,0 0-2 16,18 54 2-16,-13-22-26 16,-4 1-12-16,-1-2-5 15,0 1-14-15,0-6-5 16,0-2-1-16,0-5-32 15,0-6-123-15,6-7-154 16</inkml:trace>
  <inkml:trace contextRef="#ctx0" brushRef="#br3" timeOffset="203315.97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">24374 12631 837 0,'0'0'123'15,"0"0"-27"-15,0 0 11 16,0 0-36-16,0 0-25 0,-8 77-25 16,2-52-21-1,3-5-4-15,3-4-112 0,0-9-148 16,0-7-333-16</inkml:trace>
  <inkml:trace contextRef="#ctx0" brushRef="#br3" timeOffset="205766.4">24627 12161 576 0,'0'0'209'16,"0"0"-168"-16,0 0 92 16,60 96-21-16,-45-51-27 15,1 1-13-15,1 1-20 16,-1-5-34-16,-3-5-14 15,2-8-4-15,-4-4-4 16,-2-10-29-16,-2-4-84 16,0-9-95-16,-1-2-134 15</inkml:trace>
  <inkml:trace contextRef="#ctx0" brushRef="#br3" timeOffset="206145.05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8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4">22610 13773 622 0,'0'0'207'0,"0"0"-148"16,0 0 88-16,0 0-36 0,2 81-50 15,-2-49-18-15,0 0-27 16,0-3-16-16,0-4 0 16,1-6-78-16,8-7-148 15,-2-7-268-15</inkml:trace>
  <inkml:trace contextRef="#ctx0" brushRef="#br3" timeOffset="-214214.72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2">22874 13519 289 0,'0'0'346'0,"0"0"-262"16,0 0-3-16,0 0-35 16,0 0 34-16,-6 72-9 15,0-39-24-15,6-2-21 16,0 0-8-16,0-3-15 16,2-5-3-16,5-3-40 15,-1-8-137-15,0-8-262 16</inkml:trace>
  <inkml:trace contextRef="#ctx0" brushRef="#br3" timeOffset="-213069.62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7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8">23602 13508 260 0,'0'0'477'0,"0"0"-437"16,0 0 46-16,0 0 2 15,-95 67 7-15,75-34 10 16,1 3-36-16,4-1-31 16,0 0-23-16,6-5-15 15,3-3-8-15,0-7-49 16,5-5-82-16,1-7-162 15</inkml:trace>
  <inkml:trace contextRef="#ctx0" brushRef="#br3" timeOffset="-212080.79">23628 13753 794 0,'0'0'148'0,"0"0"-72"16,0 0 29-16,13 94-65 15,-4-72-35-15,-2 0-4 0,-1-4-1 16,-3-1-43-1,-3-2-134-15,0-2-169 0</inkml:trace>
  <inkml:trace contextRef="#ctx0" brushRef="#br3" timeOffset="-210327.1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7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4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4">25154 13450 716 0,'0'0'57'0,"0"0"62"0,0 0-17 16,0 0-36-16,0 0 2 15,0 0 35 1,-14 99-46-16,14-64-29 0,0 1-15 16,0-6-10-16,8-3-3 15,-2-5-5-15,-3-5-44 16,0-7-60-16,-2-5-118 16,2-5-254-16</inkml:trace>
  <inkml:trace contextRef="#ctx0" brushRef="#br3" timeOffset="-207722.65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4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3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5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6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2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9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7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5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8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1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1">15523 15668 142 0,'0'0'410'0,"0"0"-390"15,0 0 53-15,0 0 29 0,0 0-43 16,0 0-13-16,29 0 34 15,0 0-16-15,7 0-8 16,2 0-18-16,-1 0-17 16,-6 5-21-16,-2 2-7 15,-3 1-29-15,1 2-103 16,-3-3-375-16</inkml:trace>
  <inkml:trace contextRef="#ctx0" brushRef="#br3" timeOffset="-144863.73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9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6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9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4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4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6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8">18562 15497 769 0,'0'0'159'0,"0"0"-156"0,0 0 13 16,0 0 27-16,0 0 10 15,0 0-7-15,-18-65-33 16,18 65-1-16,0 0-12 16,0 0-2-16,0 0-11 15,0 9-1-15,0 5-13 0,0-1-59 16,0-4-34-1,2-5-98-15,-2-4-340 16</inkml:trace>
  <inkml:trace contextRef="#ctx0" brushRef="#br3" timeOffset="-136271.5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9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4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3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6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6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2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2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2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9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7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4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1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6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4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8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6">32090 1092 834 0,'0'0'329'15,"0"0"-324"-15,0 0-3 16,0 0-2-16,0 0-13 16,0 0-64-16,0 3-117 15,0 1-207-15</inkml:trace>
  <inkml:trace contextRef="#ctx0" brushRef="#br3" timeOffset="-41979.37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7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7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9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9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1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">31999 2319 1061 0,'0'0'102'0,"0"0"-91"16,0 0 8-16,0 0-19 15,0 0-5-15,0 0-6 16,0 0-110-16,0 0-138 0</inkml:trace>
  <inkml:trace contextRef="#ctx0" brushRef="#br3" timeOffset="23364.43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">32185 1611 1018 0,'0'0'190'16,"0"0"-190"-16,0 0 0 15,0 0 0-15,0 0 0 16,0 0-52-16,0-3-85 16,-1 11-192-16,-1-1-256 15</inkml:trace>
  <inkml:trace contextRef="#ctx0" brushRef="#br3" timeOffset="43542.94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3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">30643 3005 607 0,'0'0'132'16,"0"0"-104"-16,0 0 18 16,0 0 15-16,0 0-2 15,0 0-12-15,0 0-14 16,0 0-2-16,15 0-11 16,-2 2-12-16,2-1 0 15,6 2-1-15,3 0-7 16,2 2 0-16,3-1-45 15,-1 2-133-15,-5-2-277 0</inkml:trace>
  <inkml:trace contextRef="#ctx0" brushRef="#br3" timeOffset="58819.41">30663 3149 576 0,'0'0'212'0,"0"0"-204"0,0 0 18 16,0 0 22-16,0 0 23 15,0 0-10-15,106 4-25 16,-76 1-13-16,-1 0-16 15,-7 1-7-15,-4 1-12 16,3-1-69-16,1-2-106 16,2-4-383-16</inkml:trace>
  <inkml:trace contextRef="#ctx0" brushRef="#br3" timeOffset="60564.27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">32309 2905 141 0,'0'0'796'0,"0"0"-732"0,0 0-44 15,0 0 13-15,0 0-14 16,0 0-19-16,8-3-21 16,-7 3-82-16,1 6-139 15,-2 1-374-15</inkml:trace>
  <inkml:trace contextRef="#ctx0" brushRef="#br3" timeOffset="67564.65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">32609 2833 771 0,'0'0'97'0,"0"0"-55"15,0 0 12-15,0 0-35 16,0 0 3-16,0 0 4 16,0-1-26-16,0 1 0 15,0 0-19-15,1 8-36 16,5 1-80-16,1-6-277 16</inkml:trace>
  <inkml:trace contextRef="#ctx0" brushRef="#br3" timeOffset="69947.7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4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">32330 3487 868 0,'0'0'188'16,"0"0"-185"-16,0 0 25 15,0 0 47-15,0 0-26 16,0 0-36-16,0 0-13 0,0 0-7 16,0 0-82-1,0 1-129-15,0 2-328 0</inkml:trace>
  <inkml:trace contextRef="#ctx0" brushRef="#br3" timeOffset="107511.49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">30810 4503 553 0,'0'0'202'0,"0"0"-163"16,0 0 50-16,0 0 17 0,0 0-24 16,0 0-24-16,28 6-21 15,-4-5 2-15,1 2-8 16,5-1-5-16,0 0-16 16,-3 4-10-16,-5-2-10 15,1 3-64-15,-4 0-98 16,-4-1-195-16</inkml:trace>
  <inkml:trace contextRef="#ctx0" brushRef="#br3" timeOffset="129452.73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6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29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">32609 4873 738 0,'0'0'251'16,"0"0"-251"-16,0 0-7 15,0 0 4-15,0 0-20 16,0 0-91-16,0 0-131 15,0 0-326-15</inkml:trace>
  <inkml:trace contextRef="#ctx0" brushRef="#br3" timeOffset="142069.54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">32657 4117 963 0,'0'0'77'16,"0"0"-77"-16,0 0-24 16,0 0 5-16,0 0-26 15,0 0-85-15,0 42-147 16</inkml:trace>
  <inkml:trace contextRef="#ctx0" brushRef="#br3" timeOffset="144224.39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5">20733 15837 922 0,'0'0'48'15,"0"0"-5"1,0 0 62-16,0 0-32 15,0 0-8-15,0 0-5 0,0 0-11 16,10-7-18-16,-10 7-12 16,0 7-9-16,0 12 1 15,2 2-2-15,-1 2-9 16,4 1-27-16,4-2-98 16,7-9-246-16</inkml:trace>
  <inkml:trace contextRef="#ctx0" brushRef="#br3" timeOffset="180900.0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2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">25004 15169 163 0,'0'0'53'16,"0"0"10"-16,0 0-24 15,0 0-39-15,0 0-120 16,0 0-28-16</inkml:trace>
  <inkml:trace contextRef="#ctx0" brushRef="#br3" timeOffset="195438.49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2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5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2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1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5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3">30131 14510 863 0,'0'0'89'0,"0"0"21"15,0 0-19-15,0 0-56 16,0 0-31-16,0 0-4 16,3-2-10-16,-3 2-34 15,0 0-50-15,0 0-50 16,0 4-99-16</inkml:trace>
  <inkml:trace contextRef="#ctx0" brushRef="#br4" timeOffset="-208617.66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5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3">31494 14675 617 0,'0'0'184'16,"0"0"-146"-16,0 0 26 16,0 0 18-16,0 0-5 15,106-11-11-15,-79 11-27 0,-3 0-19 16,-7 0-3-16,-4 0-13 15,-7 0-4-15,-2 0-6 16,-2 0-41-16,-1 0-96 16,4 0-154-16</inkml:trace>
  <inkml:trace contextRef="#ctx0" brushRef="#br4" timeOffset="-202993.16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4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7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8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9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6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5">3010 16588 19 0,'0'0'918'0,"0"0"-783"16,0 0-22-16,0 0-39 15,0 0-37-15,0 0-33 16,0-17-4-16,0 17-13 16,-4 2-32-16,-3 17-110 15,-4 1-27-15,2 2-140 16</inkml:trace>
  <inkml:trace contextRef="#ctx0" brushRef="#br4" timeOffset="-139534.17">2093 17383 134 0,'0'0'33'0,"0"0"-33"15,0 0-106-15,0 0 59 16,0 0 33-1,0 0 14-15</inkml:trace>
  <inkml:trace contextRef="#ctx0" brushRef="#br4" timeOffset="-139009.17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2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4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4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7">2815 17473 318 0,'0'0'528'16,"0"0"-436"-16,0 0 31 15,0 0-4-15,0 0-14 0,0 0-61 16,-3-30-43-16,3 30-1 15,-6 0-27-15,0 0-50 16,-3 6-44-16,-1 6-86 16,2-4-149-16</inkml:trace>
  <inkml:trace contextRef="#ctx0" brushRef="#br4" timeOffset="-134299.13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7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2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5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8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1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4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6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7">6116 17536 740 0,'0'0'171'0,"0"0"-161"16,0 0 2-16,0 0 35 15,0 0 24-15,0 0-5 16,0 0-31-16,-4-7-23 16,4 7-10-16,0 0-2 15,0 0-9-15,0 0-140 16,-1 0-177-16</inkml:trace>
  <inkml:trace contextRef="#ctx0" brushRef="#br4" timeOffset="-79783.45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1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5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8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2">8204 17092 420 0,'0'0'187'15,"0"0"-39"-15,0 0 8 16,0 0-13-16,0 0-34 16,89-4-55-16,-72 2-12 15,-4 0-23-15,-1 2-15 16,-3 0-2-16,2 0-2 15,2 0 0-15,0 0-1 16,8 0-8-16,3 0-113 16,-1 0-217-16</inkml:trace>
  <inkml:trace contextRef="#ctx0" brushRef="#br4" timeOffset="-74137.51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8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4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4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1">9533 16906 657 0,'0'0'249'0,"0"0"-98"16,0 0-48-16,0 0-36 15,0 0-23-15,0 0-34 16,0-14-10-16,0 14-15 16,0 13-83-16,1 2-177 15,1-1-423-15</inkml:trace>
  <inkml:trace contextRef="#ctx0" brushRef="#br4" timeOffset="-69667.2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8">9821 16848 611 0,'0'0'233'15,"0"0"-71"-15,0 0-13 0,0 0-45 16,0 0-40-16,0 0-26 16,0-22-25-16,0 22-13 15,0 0-3-15,0 0-48 16,-3 5-98-16,3 6-139 15</inkml:trace>
  <inkml:trace contextRef="#ctx0" brushRef="#br4" timeOffset="-67408.02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6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1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4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2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7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9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6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4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1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7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9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8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3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6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3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1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9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4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4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9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2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8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9">19015 16920 657 0,'0'0'256'16,"0"0"-105"-16,0 0-40 15,0 0-19-15,0 0-49 16,0 0-38-16,4-8-5 0,-4 8-15 16,0 0-59-16,0 6-76 15,-12 6-5-15,1 1-146 16</inkml:trace>
  <inkml:trace contextRef="#ctx0" brushRef="#br4" timeOffset="-13770.27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9">19261 16926 785 0,'0'0'189'0,"0"0"-16"16,0 0-43-16,0 0-44 16,0 0-43-16,0 0-30 15,0-6-13-15,0 6-2 16,0 0-22-16,-3 3-69 15,-6 8-134-15,-2 1-138 16</inkml:trace>
  <inkml:trace contextRef="#ctx0" brushRef="#br4" timeOffset="-9433.51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2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1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2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5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8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">22352 16534 880 0,'0'0'102'0,"0"0"54"16,0 0-90-16,0 0-65 15,0 0-1-15,0 0-88 0,4 29-80 16,-14-11-261-16</inkml:trace>
  <inkml:trace contextRef="#ctx0" brushRef="#br4" timeOffset="12029.97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">22371 17234 733 0,'0'0'136'0,"0"0"19"0,0 0-13 16,0 0-49 0,0 0-38-16,0 0-44 0,0-11-11 15,0 11-9-15,0 0-40 16,-9 6-89-16,0 2-60 15,5-2-238-15</inkml:trace>
  <inkml:trace contextRef="#ctx0" brushRef="#br4" timeOffset="15786.61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">23008 16856 665 0,'0'0'153'0,"0"0"-97"0,0 0-10 16,0 0 102-16,-1 73-43 15,4-38-19-15,10 0-34 16,2 0-19-16,1 1-17 16,-2-4-13-16,-3-5-3 15,-1-7-66-15,-4-10-329 16</inkml:trace>
  <inkml:trace contextRef="#ctx0" brushRef="#br4" timeOffset="17394.01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">24581 16466 933 0,'0'0'157'0,"0"0"-39"16,0 0-57-16,0 0-42 16,0 0-19-1,0 0-23-15,0 2-92 0,0 11-93 16,3-4-292-16</inkml:trace>
  <inkml:trace contextRef="#ctx0" brushRef="#br4" timeOffset="19948.95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">24379 17324 586 0,'0'0'161'0,"0"0"-79"16,0 0 61-16,0 0-14 15,0 0-17-15,-89 86-32 16,70-58-17-16,2-1-35 16,4 0-21-16,2-1-6 15,1-2-1-15,4-4-6 16,1-1-94-16,5-7-177 16,0-3-412-16</inkml:trace>
  <inkml:trace contextRef="#ctx0" brushRef="#br4" timeOffset="22267.06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">24693 17310 812 0,'0'0'269'16,"0"0"-133"-16,0 0-26 15,0 0-61-15,0 0-35 16,0 0-14-16,0-18-36 0,3 20-108 15,-2 9-160-15,4-1-565 16</inkml:trace>
  <inkml:trace contextRef="#ctx0" brushRef="#br4" timeOffset="23881.8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">25812 16922 627 0,'0'0'98'0,"0"0"46"15,0 0-5-15,108 0-33 0,-66 0-38 16,-4 0-17 0,-8 0-22-16,-10 0-24 0,-11 0-5 15,-6 4-26-15,-3 0-241 16</inkml:trace>
  <inkml:trace contextRef="#ctx0" brushRef="#br4" timeOffset="27120.35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">29055 16771 613 0,'0'0'151'16,"0"0"-22"-16,0 0-26 15,0 0-37-15,0 0-38 16,0 0-6-16,0 34 58 16,-7-13-36-16,1-2-9 15,1 3-7-15,4-5-17 16,-1-2-8-16,1-2-3 16,1-5 0-16,-3-1-21 0,0-4-142 15,-1-3-146 1</inkml:trace>
  <inkml:trace contextRef="#ctx0" brushRef="#br4" timeOffset="34852.92">28922 16716 428 0,'0'0'301'15,"0"0"-211"-15,0 0-35 0,0 0-23 16,0 0 39-16,0 0 7 15,0 65-13-15,0-42-10 16,0-1-26-16,0 0-11 16,2-2-12-16,-1-4-6 15,-1-2-17-15,0-7-167 16,0-3-202-16</inkml:trace>
  <inkml:trace contextRef="#ctx0" brushRef="#br4" timeOffset="35491.72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">29081 17789 1018 0,'0'0'118'0,"0"0"-46"15,0 0 43-15,0 0-33 16,0 0-40-16,0 0-22 16,0 0-10-16,10-5-7 15,-10 5-3 1,0 0-14-16,0 0-98 0,-13 2-187 15,-3 3-393-15</inkml:trace>
  <inkml:trace contextRef="#ctx0" brushRef="#br4" timeOffset="51351.0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4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">10524 18364 1068 0,'0'0'137'16,"0"0"-29"-16,0 0-11 15,0 0-45-15,0 0-30 16,0 0-22-16,1-6-15 0,-1 19-25 16,0 3-32-16,0 3-87 15,0-1-197-15</inkml:trace>
  <inkml:trace contextRef="#ctx0" brushRef="#br4" timeOffset="91286.59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4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">13805 18130 732 0,'0'0'235'15,"0"0"-143"-15,0 0 41 16,0 0-13-16,0 0-39 16,0 0-29-16,3-10-19 15,-3 10-6-15,1 0-15 16,-1 0-4-16,0 0-8 16,0 0 0-16,2 0-12 15,3 0-67-15,6 0-159 16,1 0-371-16</inkml:trace>
  <inkml:trace contextRef="#ctx0" brushRef="#br4" timeOffset="153332.22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">14115 18210 776 0,'0'0'68'16,"0"0"48"-16,0 0 7 15,0 0-37-15,103 0-16 16,-74 0-37-16,-3 0-25 16,-4 0-8-16,-4 0 0 15,-4 0-3-15,-1 2-24 16,-1 2-103-16,4-3-196 15</inkml:trace>
  <inkml:trace contextRef="#ctx0" brushRef="#br4" timeOffset="154882.29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">15001 18165 993 0,'0'0'173'0,"0"0"-97"16,0 0-9-16,0 0-22 0,0 0-23 15,0 0-21-15,12-13-1 16,-12 13-13-16,0 0-31 15,3 0-19 1,3 0-58-16,1 0-65 0,4 0-65 16</inkml:trace>
  <inkml:trace contextRef="#ctx0" brushRef="#br4" timeOffset="157435.71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2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">16591 10867 541 0,'0'0'24'0,"0"0"61"0,0 0-23 16,0 0-7-16,0 0 0 16,0 0-13-16,-19-47-15 15,19 43-6-15,0 2-14 16,0-2-7-16,0 3-3 15,0-1-40-15,0 2-18 16,0 0-73-16,0 0-103 16</inkml:trace>
  <inkml:trace contextRef="#ctx0" brushRef="#br4" timeOffset="182424.71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8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2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5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">10521 767 1216 0,'0'0'42'0,"0"0"-4"0,0 0-7 16,0 0-19-16,137-3 1 16,-67 10-5-16,-3 4-5 15,-13-3-3-15,-14-2-40 16,-10 0-121-16,-7-3-121 16,-7-3-328-16</inkml:trace>
  <inkml:trace contextRef="#ctx0" brushRef="#br0" timeOffset="2553.36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">11986 1006 959 0,'0'0'431'0,"0"0"-430"0,0 0-1 16,0 0-71-1,0 0-46-15,0 0-150 0,36 40-560 16</inkml:trace>
  <inkml:trace contextRef="#ctx0" brushRef="#br0" timeOffset="4302.26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">13159 821 750 0,'0'0'160'0,"0"0"-133"0,0 0-26 16,0 0 3-16,0 0 15 16,61 79 30-1,-55-48 8-15,-6-3-2 0,0-1-13 16,-3-1-11-16,-20-5-31 16,-10-5-12-16,-10-6-95 15,3-8-36-15,8-2-298 16</inkml:trace>
  <inkml:trace contextRef="#ctx0" brushRef="#br0" timeOffset="5071.72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">14145 1076 996 0,'0'0'368'0,"0"0"-346"0,0 0 15 16,0 0-37-16,0 0-77 16,0 0-202-16</inkml:trace>
  <inkml:trace contextRef="#ctx0" brushRef="#br0" timeOffset="14411.04">14228 1088 794 0,'0'0'342'0,"0"0"-342"0,0 0-7 15,0 0 7-15,0 0 5 16,0 0-4-16,0 0-1 15,-12 0-57-15,7-9-195 16</inkml:trace>
  <inkml:trace contextRef="#ctx0" brushRef="#br0" timeOffset="15038.85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">19829 1054 1283 0,'0'0'28'16,"0"0"-28"-16,0 0-63 15,0 0-173-15,0 0-516 16</inkml:trace>
  <inkml:trace contextRef="#ctx0" brushRef="#br0" timeOffset="21969.95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5">22297 1071 859 0,'0'0'156'15,"0"0"-28"-15,0 0-10 16,0 0-47-16,0 0-42 16,0 0-29-16,37 0-3 15,-37 0-105-15,-1 0-231 16</inkml:trace>
  <inkml:trace contextRef="#ctx0" brushRef="#br0" timeOffset="24784.74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5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3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">25994 237 320 0,'0'0'30'0,"0"0"-25"0,0 0-4 15,0 0 43-15,0 0 8 16,0 0-31-16,17 0-9 16,-11 0-12-16,1-1-94 15,0 1-73-15,-4 0 49 16,-1 0 98-16,-2 0-62 15</inkml:trace>
  <inkml:trace contextRef="#ctx0" brushRef="#br0" timeOffset="56682.7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9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1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">27787 2113 536 0,'0'0'317'0,"0"0"-302"15,0 0 11-15,0 0 66 16,0 0-4-16,-97 65-37 0,76-45-33 15,3 1-17 1,2-1-1-16,2-1-2 0,4-4-120 16,4-10-164-16</inkml:trace>
  <inkml:trace contextRef="#ctx0" brushRef="#br0" timeOffset="96089.79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">11001 3478 1177 0,'0'0'73'0,"0"0"-48"0,0 0 20 16,0 0-39-1,0 0-6-15,0 0-114 16,5 15-234-16</inkml:trace>
  <inkml:trace contextRef="#ctx0" brushRef="#br0" timeOffset="147183.91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2">11822 3224 589 0,'0'0'388'0,"0"0"-387"16,0 0 67-16,-3 79 30 15,3-54-60-15,0-3-26 0,0-3 3 16,0-6 2 0,1-3-16-16,2-4-1 15,0-6-40-15,-3 0-178 0,0-7-175 16</inkml:trace>
  <inkml:trace contextRef="#ctx0" brushRef="#br0" timeOffset="147531.9">11728 3200 1104 0,'0'0'33'0,"0"0"15"15,0 0 30-15,0 0-26 0,0 0-39 16,112-8-13-16,-68 8 0 15,-3 0-55-15,-7 0-138 16,-7 0-175-16</inkml:trace>
  <inkml:trace contextRef="#ctx0" brushRef="#br0" timeOffset="147953.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">13121 3361 1312 0,'0'0'42'0,"0"0"-42"16,0 0-10-16,0 0-17 16,0 0-171-16,0 0-412 15</inkml:trace>
  <inkml:trace contextRef="#ctx0" brushRef="#br0" timeOffset="149776.65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">16927 3020 975 0,'0'0'99'16,"0"0"-46"0,0 0 13-16,0 0-44 0,0 0-12 15,114 0-7-15,-74 0-3 16,-8 0-2-16,-5 5-15 15,-7 1-165-15,-7-2-70 16,-7 0-166-16</inkml:trace>
  <inkml:trace contextRef="#ctx0" brushRef="#br0" timeOffset="156265.24">16980 3176 583 0,'0'0'218'0,"0"0"-214"16,0 0 69-16,0 0 47 15,0 0-21-15,0 0-19 16,98 12-16-16,-67-11-24 16,0 2-28-16,-5 0-8 15,-1 0-4-15,-2 1-3 16,-4-2-60-16,-3-2-193 15,2 0-525-15</inkml:trace>
  <inkml:trace contextRef="#ctx0" brushRef="#br0" timeOffset="168566.8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8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8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">18134 4173 973 0,'0'0'169'16,"0"0"-169"-16,0 0-2 15,0 0-8-15,0 0-50 0,0 0-88 16,0 0-280-16</inkml:trace>
  <inkml:trace contextRef="#ctx0" brushRef="#br0" timeOffset="185883.81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">18170 4364 935 0,'-66'-16'124'0,"83"14"-112"0,8 1-8 0,3 1-4 15,-1 0-7-15,-6 0-95 16,-9 0-158-16</inkml:trace>
  <inkml:trace contextRef="#ctx0" brushRef="#br0" timeOffset="189526.66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">20244 4148 620 0,'0'0'234'0,"0"0"-223"16,0 0-10-16,0 0 13 15,3 73 47-15,-3-34-11 16,0 0 13-16,0 1-22 16,0-5-1-16,0-2-17 0,0-6-3 15,1-7-13 1,2-2-6-16,-2-8-1 0,-1-6-80 16,0-4-264-16</inkml:trace>
  <inkml:trace contextRef="#ctx0" brushRef="#br0" timeOffset="192544.92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5">20735 4093 793 0,'0'0'72'0,"0"0"-65"16,0 0-7-16,0 77 26 15,0-38 4-15,-2 2 17 16,2 2-3-16,0 0-16 15,0-3 0-15,0-5-9 16,2-5-12-16,1-7 1 16,-3-5-8-16,0-8 0 15,0-4-67-15,0-6-179 16,0 0-315-16</inkml:trace>
  <inkml:trace contextRef="#ctx0" brushRef="#br0" timeOffset="193450.85">20862 4087 854 0,'0'0'37'0,"0"0"-12"16,0 0-25-16,0 0 3 15,0 0 2-15,0 0 19 16,32 98 12-16,-26-68 4 0,-3-3-3 15,-3-5-7-15,0-7-8 16,0-3-14-16,-6-5-7 16,-10-4-1-16,-3-3-36 15,0 0-86-15,5-12-256 16</inkml:trace>
  <inkml:trace contextRef="#ctx0" brushRef="#br0" timeOffset="194071.6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">21417 4092 737 0,'0'0'134'15,"0"0"-123"-15,0 0 49 16,0 0 18-16,-6 85-36 16,2-53-28-16,4 1-14 0,0-4-20 15,18-9-359 1</inkml:trace>
  <inkml:trace contextRef="#ctx0" brushRef="#br0" timeOffset="195473.96">21683 4085 869 0,'0'0'117'0,"0"0"-117"16,-9 92-13-16,-4-53-135 16,0-2-515-16</inkml:trace>
  <inkml:trace contextRef="#ctx0" brushRef="#br0" timeOffset="-195631.1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4">10290 4830 628 0,'0'0'196'16,"0"0"-178"-1,0 0 13-15,0 0 24 0,0 0 13 16,0 0-22-16,80 0-8 15,-60 0-7-15,0 0-23 16,1 0-8-16,-3 0-2 16,0 4-33-16,-1 2-97 15,-4-2-165-15</inkml:trace>
  <inkml:trace contextRef="#ctx0" brushRef="#br0" timeOffset="-193192.1">10327 4979 693 0,'0'0'145'0,"0"0"-114"16,0 0 5-16,0 0 45 15,0 0-19-15,94 2-19 16,-63-1-20-16,-2 2-17 15,-4 0-6-15,-1 1 0 16,-2-1-20-16,1-3-182 16,-4 0-351-16</inkml:trace>
  <inkml:trace contextRef="#ctx0" brushRef="#br0" timeOffset="-192167.91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6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5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1">11547 4376 1042 0,'0'0'44'0,"0"0"30"0,0 0-42 15,0 0-32 1,0 0-19-16,0 0-84 15,-1 2-132-15,-5 8-127 16</inkml:trace>
  <inkml:trace contextRef="#ctx0" brushRef="#br0" timeOffset="-189772.19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6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5">12120 5036 616 0,'0'0'74'0,"0"0"-16"0,0 0 45 16,0 0-23-16,0 0-17 16,87 0-15-16,-71 0-7 15,2 0-12 1,-3 3-24-16,-3-2-4 16,0 4-2-16,0 0-2 0,-2 2-25 15,2-1-112-15,0-3-160 16</inkml:trace>
  <inkml:trace contextRef="#ctx0" brushRef="#br0" timeOffset="-184410.49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1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9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9">13419 4666 435 0,'0'0'257'16,"0"0"-178"-16,0 0 0 0,0 0-20 15,0 0-20 1,0 0 64-16,0 66-42 0,3-39-15 15,-1 2-18-15,4-4-14 16,3-2-8-16,0 2-6 16,0-4-2-16,0-6-171 15,1-9-291-15</inkml:trace>
  <inkml:trace contextRef="#ctx0" brushRef="#br0" timeOffset="-178675.85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3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1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1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9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7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1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5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6">15086 4491 688 0,'0'0'162'0,"0"0"-119"16,0 0-6-16,0 0-5 16,0 0 27-16,0 0 13 15,-24 107-33-15,24-69-16 0,6 4-17 16,4-3-6 0,-4-2-61-16,-4-9-145 15,-2-9-553-15</inkml:trace>
  <inkml:trace contextRef="#ctx0" brushRef="#br0" timeOffset="-170770.72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1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9">16654 5518 985 0,'0'0'44'0,"0"0"13"16,0 0 41-16,42 91-41 15,-34-72-35-15,-1-3-11 0,-4 3-10 16,-3 0-1-16,-5 4-55 16,-19-3-218-16,-4-6-456 15</inkml:trace>
  <inkml:trace contextRef="#ctx0" brushRef="#br0" timeOffset="-147095.13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2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6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5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7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7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7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3">21964 5710 529 0,'0'0'562'16,"0"0"-562"-16,0 0-29 15,0 0 29-15,0 0 3 16,-30 93-3-16,27-67-51 15,3-5-79-15,0-14-214 16</inkml:trace>
  <inkml:trace contextRef="#ctx0" brushRef="#br0" timeOffset="-119046.07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1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1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4">23510 5284 703 0,'0'0'94'16,"0"0"-1"-16,0 0 10 15,0 0-21 1,0 0-12-16,0 0-29 0,0 0 3 16,80 2-12-16,-56 1-6 15,-6-1-19-15,-2 3-7 16,-5-1-10-16,1 2-105 15,-5-2-165-15,-2-3-233 16</inkml:trace>
  <inkml:trace contextRef="#ctx0" brushRef="#br0" timeOffset="-113643.04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4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2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7">25316 5269 1080 0,'0'0'35'0,"0"0"-33"16,0 0-4-16,0 0 0 16,0 0-43-16,0 0-84 15,0 0-194-15</inkml:trace>
  <inkml:trace contextRef="#ctx0" brushRef="#br0" timeOffset="-107785.35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1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5">26254 5624 1160 0,'0'0'0'16,"0"0"-182"-16,0 0 43 15,0 0-19-15,0 0-84 0</inkml:trace>
  <inkml:trace contextRef="#ctx0" brushRef="#br0" timeOffset="-92476.98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8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8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1">18807 6572 82 0,'0'0'875'16,"0"0"-801"-16,0 0 25 15,0 0-2-15,0 0-55 16,0 0-18-16,0 0-12 16,81 6-11-16,-40-5-1 15,-3 4 0-15,-9 0-54 16,-9 1-80-16,-5 0-65 15,-6 2-57-15,-8-3-190 16</inkml:trace>
  <inkml:trace contextRef="#ctx0" brushRef="#br0" timeOffset="-90257.52">18841 6713 43 0,'0'0'722'0,"0"0"-678"16,0 0 28-16,0 0 30 15,0 0-38-15,0 0 15 16,57 15-20-16,-24-11-41 16,1 0-15-16,-1 3-3 15,-3-3-48-15,-7-1-213 16</inkml:trace>
  <inkml:trace contextRef="#ctx0" brushRef="#br0" timeOffset="-88746.9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5">19474 6264 907 0,'0'0'70'16,"0"0"-12"-16,0 0 22 15,0 0-11-15,0 0-6 16,88-5-19-16,-49 5-25 15,4 0-17-15,2 0-2 16,-1 2-1-16,-5 4-6 16,-4 2-44-16,-9 1-106 15,-5-4-155-15</inkml:trace>
  <inkml:trace contextRef="#ctx0" brushRef="#br0" timeOffset="-87604.87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4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6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4">22094 6691 570 0,'0'0'252'0,"0"0"-250"0,0 0 16 16,0 0 47-1,0 0 12-15,0 0-20 0,106 24-10 16,-77-18-35-16,-2 0-12 16,-3 2-54-16,-4-4-118 15,-1-4-279-15</inkml:trace>
  <inkml:trace contextRef="#ctx0" brushRef="#br0" timeOffset="-78261.98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5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3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1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2">23797 6536 957 0,'0'0'148'0,"0"0"-124"16,0 0 24-16,0 0-19 15,0 0-27-15,0 0-2 16,-1-1-33-16,1 13-86 16,0 1-26-16,9-4-326 15</inkml:trace>
  <inkml:trace contextRef="#ctx0" brushRef="#br0" timeOffset="-74931.01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3">24150 6586 351 0,'0'0'610'15,"0"0"-592"-15,0 0-15 0,0 0 25 16,0 0 12 0,0 0-36-16,4 0-4 15,-4 0-109-15,0 0-237 16</inkml:trace>
  <inkml:trace contextRef="#ctx0" brushRef="#br0" timeOffset="-73686.02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8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2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2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9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7">11049 8445 818 0,'0'0'89'0,"0"0"-88"0,0 0 3 15,-55 108 52-15,41-54 8 16,5 5-21-16,6-1-18 16,3-7-12-16,0-2-13 15,0-7-1-15,3-7-8 16,8-8 7-16,-2-9-107 15,1-11-98-15,0-7-209 16</inkml:trace>
  <inkml:trace contextRef="#ctx0" brushRef="#br0" timeOffset="-54818.98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7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1">12030 8418 658 0,'0'0'190'15,"0"0"-190"-15,0 0 57 16,-32 85 36-16,26-52 8 15,3-1-14-15,3-4-26 0,0 0-30 16,0-5-26-16,10-7-5 16,-1-3-2-16,0-6-35 15,1-7-132-15,-1 0-190 16</inkml:trace>
  <inkml:trace contextRef="#ctx0" brushRef="#br0" timeOffset="-53707.0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8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5">13266 8643 864 0,'0'0'278'0,"0"0"-258"15,0 0 37-15,0 0-26 16,0 0-31-16,0 0-10 15,24 20-46-15,-14-14-183 16</inkml:trace>
  <inkml:trace contextRef="#ctx0" brushRef="#br0" timeOffset="-51608.99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8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8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2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4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4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8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3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9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5">16824 8482 536 0,'0'0'186'0,"0"0"-144"16,0 0 46-16,0 0-2 15,0 0-21-15,0 0-24 16,93 11-29-16,-68-4-11 15,-1 0-1-15,-3 2-67 16,-3-3-131-16,3-4-390 16</inkml:trace>
  <inkml:trace contextRef="#ctx0" brushRef="#br0" timeOffset="-35840.68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8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2">17770 8445 739 0,'0'0'163'15,"0"0"-119"-15,0 0-4 16,0 0-32-16,0 0-6 16,0 0-2-16,34 29-46 15,-29-16-156-15,-3-6-204 16</inkml:trace>
  <inkml:trace contextRef="#ctx0" brushRef="#br0" timeOffset="-33988.38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9">18077 8422 575 0,'0'0'454'15,"0"0"-404"-15,0 0 42 16,0 0-26-16,0 0-42 16,0 0-24-16,8-8-37 0,8 18-85 15,-2-2-194-15</inkml:trace>
  <inkml:trace contextRef="#ctx0" brushRef="#br0" timeOffset="-28982.19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7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1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6">19984 8756 37 0,'0'0'315'0,"0"0"-204"16,0 0-22-16,0 0-2 16,0 0-37-16,-9 77-25 15,9-60-25-15,0-7-51 0,0-7-518 16</inkml:trace>
  <inkml:trace contextRef="#ctx0" brushRef="#br0" timeOffset="-8206.53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4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8">20335 8709 319 0,'0'0'320'0,"0"0"-263"16,0 0 20-16,0 0 22 16,0 0-11-16,0 0-10 15,86 19 0-15,-56-17-16 16,6 0-6-16,5-2-8 15,4 0-26-15,3 0-14 16,-6 0-8-16,-6 0-38 16,-8-8-193-16,-7-10-619 15</inkml:trace>
  <inkml:trace contextRef="#ctx0" brushRef="#br0" timeOffset="-5432.8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7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7">21207 8499 285 0,'0'0'365'16,"0"0"-341"-16,0 0 47 16,0 0 29-16,0 0-16 15,0 0 13-15,32 45 0 16,-8-35-37-16,7-1-19 15,1-4-11-15,1 1-16 16,-4-2-10-16,1-1-4 16,0-3-2-16,0 0-119 15,-3 0-230-15</inkml:trace>
  <inkml:trace contextRef="#ctx0" brushRef="#br0" timeOffset="53406.05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6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6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2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">24132 8403 866 0,'0'0'206'0,"0"0"-159"15,0 0 54-15,0 0-3 16,0 0-50-16,0 0-28 15,24-24-20-15,-24 24-15 16,0 0-38-16,-8 0-57 16,-7 3-69-16,-4 6-163 15</inkml:trace>
  <inkml:trace contextRef="#ctx0" brushRef="#br0" timeOffset="59684.2">23954 8397 798 0,'0'0'205'0,"0"0"-170"15,0 0 23-15,0 0-54 0,0 0-4 16,0 0-42-16,-15 11-83 16,8-6-188-16</inkml:trace>
  <inkml:trace contextRef="#ctx0" brushRef="#br0" timeOffset="60515">23261 8372 580 0,'0'0'249'16,"0"0"-128"-16,0 0 27 15,0 0-44-15,0 0-50 16,0 0-39-16,0 0-15 16,11 0-1-16,-8 2-1 15,-1 3-14-15,-2 1-145 16,0-3-109-16</inkml:trace>
  <inkml:trace contextRef="#ctx0" brushRef="#br0" timeOffset="61066.14">23077 8479 680 0,'0'0'259'0,"0"0"-173"16,0 0 34-16,0 0-40 15,0 0-42-15,0 0-38 16,0 0-7-16,0 0-37 16,0 0-98-16,0 0-82 15,0 0-230-15</inkml:trace>
  <inkml:trace contextRef="#ctx0" brushRef="#br0" timeOffset="93956.19">24579 8768 492 0,'0'0'128'0,"0"0"-37"16,0 0 55-16,0 0-16 15,0 0 0-15,0 0-30 16,0 0-27-16,3 3-12 15,-3-3-10-15,2 0-20 16,-1 0-20-16,2 0-11 16,5 1-9-16,1 2-41 15,6 1-88-15,4-1-142 16,-4-3-363-16</inkml:trace>
  <inkml:trace contextRef="#ctx0" brushRef="#br0" timeOffset="99777.7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">13526 10037 638 0,'0'0'107'0,"0"0"-38"0,0 0 36 16,0 0-6-16,95 0-4 16,-52-1-43-16,-4 1-25 15,-5 0-23-15,-5 0-4 16,-6 0-20-16,-1 7-78 15,0-3-103-15,2-4-364 16</inkml:trace>
  <inkml:trace contextRef="#ctx0" brushRef="#br0" timeOffset="122513.99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6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">16739 10085 680 0,'0'0'313'0,"0"0"-282"16,0 0 20-16,0 0-37 0,0 0-14 16,0 0-43-16,0-6-114 15,-3 6-274-15</inkml:trace>
  <inkml:trace contextRef="#ctx0" brushRef="#br0" timeOffset="134405.98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8">17798 9957 154 0,'0'0'453'0,"0"0"-368"15,0 0 71-15,0 0-10 16,0 0-33-16,0 0-44 15,0 0-8-15,71-3-20 16,-42 0-25-16,7 3-8 16,6 0-8-16,13 0-9 0,15-1-111 15,6-6-373 1</inkml:trace>
  <inkml:trace contextRef="#ctx0" brushRef="#br0" timeOffset="139596.02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">19583 9826 545 0,'0'0'258'16,"0"0"-178"-1,0 0 3-15,0 0 7 16,0 0 34-16,0 98-45 16,0-60-19-16,0 1-17 0,0-4-22 15,0-6-15-15,0-7-6 16,6-4-4-16,1-10-38 15,3-8-56-15,0 0-89 16,-3-14-228-16</inkml:trace>
  <inkml:trace contextRef="#ctx0" brushRef="#br0" timeOffset="141127.07">19453 9797 787 0,'0'0'124'0,"0"0"-66"16,0 0-22-16,84-22 11 15,-41 19 15-15,-3 0-10 16,-2 3-21-16,-7 0-11 16,-9 0-15-16,-4 0-5 15,-6 6-7-15,2 6-82 16,-1 2-54-16,-1-1-184 15</inkml:trace>
  <inkml:trace contextRef="#ctx0" brushRef="#br0" timeOffset="141335.91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8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">22212 9969 911 0,'0'0'75'0,"0"0"-33"16,0 0-22-16,0 0-15 15,0 0-5-15,0 0-16 16,37 21-155-16,-33-21-245 16</inkml:trace>
  <inkml:trace contextRef="#ctx0" brushRef="#br0" timeOffset="149662.54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">23489 9622 559 0,'0'0'38'0,"0"0"-13"16,0 0 80-16,-3 99-27 16,3-60-18-16,0 2 7 15,0 2-24-15,0-3-6 16,9-2-17-16,1-3-11 15,3-8-6-15,-2-4-1 16,-2-6-2-16,-3-9-8 16,1-6-99-16,-5-2-145 15</inkml:trace>
  <inkml:trace contextRef="#ctx0" brushRef="#br0" timeOffset="151173.8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">23832 9930 395 0,'0'0'550'15,"0"0"-538"1,0 0-1-16,0 0-5 0,0 0-6 15,0 0-1-15,0 0-19 16,37-5-89-16,-32 14-236 16</inkml:trace>
  <inkml:trace contextRef="#ctx0" brushRef="#br0" timeOffset="170714.21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">1351 13668 982 0,'0'0'100'0,"0"0"-97"0,0 0 1 15,0 0-4-15,0 0-16 16,0 0-16-16,24-31-62 15,-18 10-117-15,2 5-384 16</inkml:trace>
  <inkml:trace contextRef="#ctx0" brushRef="#br0" timeOffset="171642.37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8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">6028 13223 1091 0,'0'0'101'15,"0"0"-101"-15,0 0-151 16,0 0-165-16,0 0-222 16</inkml:trace>
  <inkml:trace contextRef="#ctx0" brushRef="#br0" timeOffset="185649.95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">7510 12894 667 0,'0'0'44'0,"0"0"-41"16,0 0 4-16,0 108 45 0,0-55 28 16,0 6-15-16,0-4 4 15,0-1-4-15,3-5-29 16,5-6-17-16,-1-8-9 16,2-5-8-16,-3-8-2 15,0-8-47-15,-2-7-104 16,-2-7-164-16</inkml:trace>
  <inkml:trace contextRef="#ctx0" brushRef="#br0" timeOffset="187067.2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">7932 13302 838 0,'0'0'271'15,"0"0"-238"1,0 0 10-16,0 0-25 0,0 0-9 16,0 0-6-16,0-7-3 15,0 7-7-15,3 0-38 16,12 7-88-16,6-4-120 15</inkml:trace>
  <inkml:trace contextRef="#ctx0" brushRef="#br0" timeOffset="211330.97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">9937 13402 54 0</inkml:trace>
  <inkml:trace contextRef="#ctx0" brushRef="#br0" timeOffset="212208.34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3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3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3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9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4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7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1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3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1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9">13017 12908 491 0,'0'0'79'15,"0"0"-42"-15,0 0 4 16,0 0 44-16,-40 75-2 16,18-26-13-16,-1 4-11 15,3 1 3-15,7-2-37 16,4-4-19-16,3-3-5 16,2-6-1-16,4-3-23 15,0-14-132-15,0-14-336 0</inkml:trace>
  <inkml:trace contextRef="#ctx0" brushRef="#br0" timeOffset="-194922.66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9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8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3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2">12547 13108 408 0,'0'0'132'0,"0"0"-84"16,0 0 7-16,0 0-13 15,-96 50-10-15,80-39 8 0,4 1-32 16,8-4-8-16,4-3-9 16,0-5-80-16,19 0-36 15,5 0-25-15</inkml:trace>
  <inkml:trace contextRef="#ctx0" brushRef="#br0" timeOffset="-191079.41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2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6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4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8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8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3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6">5606 14701 391 0,'0'0'167'0,"0"0"-129"15,0 0 70-15,0 0-3 16,94 0-32-16,-67 0-14 16,0 0-22-16,-2 6-25 15,-5 1-9-15,1 1-3 16,-6 2 0-16,1-2-4 15,6-1-13-15,1-2-144 16,2-5-261-16</inkml:trace>
  <inkml:trace contextRef="#ctx0" brushRef="#br0" timeOffset="-165195.89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2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1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7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7">8311 14933 574 0,'0'0'526'0,"0"0"-526"15,0 0 0-15,0 0 4 16,0 0-2-16,0 0-2 16,-16-4-59-16,16 2-125 15,7-4-311-15</inkml:trace>
  <inkml:trace contextRef="#ctx0" brushRef="#br0" timeOffset="-156925.71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4">8963 14947 859 0,'0'0'200'0,"0"0"-198"0,0 0-2 16,0 0-1-16,0 0-64 15,0 0-52-15,12 0-192 16</inkml:trace>
  <inkml:trace contextRef="#ctx0" brushRef="#br0" timeOffset="-155479.52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6">9542 14834 863 0,'0'0'201'0,"0"0"-201"16,0 0-25-16,0 0-47 0,0 0-85 16,0 0-95-16</inkml:trace>
  <inkml:trace contextRef="#ctx0" brushRef="#br0" timeOffset="-154312.83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8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4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4">11295 14687 521 0,'0'0'204'0,"0"0"-90"15,0 0-35-15,0 0-16 16,0 0 13-16,0 0-39 16,37-6-26-16,-13 5-4 15,-1 1-7-15,2 0-5 16,-1 0-6-16,-2 0-127 16,-5 0-103-16,-4 0-220 15</inkml:trace>
  <inkml:trace contextRef="#ctx0" brushRef="#br0" timeOffset="-151799.22">11528 14386 726 0,'0'0'88'0,"0"0"-85"16,0 0 2-16,0 0 24 16,3 91 30-16,4-46-13 15,-1 1 12-15,0 0-14 16,0-6-20-16,0-3-16 15,0-7-4-15,-3-7-4 16,-2-3 0-16,-1-5-1 16,0-4-30-16,0-5-161 15,0-6-272-15</inkml:trace>
  <inkml:trace contextRef="#ctx0" brushRef="#br0" timeOffset="-151315.5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3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4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3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7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2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1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5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2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9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7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7">18635 14465 302 0,'0'0'365'0,"0"0"-287"16,0 0 30-16,0 0-39 15,-68 84-21-15,53-60-20 16,3 0-12-16,-2 0-10 16,0-5-6-16,-3-1-2 15,-1-2-42-15,2-5-138 16,1-1-330-16</inkml:trace>
  <inkml:trace contextRef="#ctx0" brushRef="#br0" timeOffset="-100920.05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8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7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5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7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2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9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4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5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9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9">22242 14715 622 0,'0'0'353'0,"0"0"-315"0,0 0 20 0,0 0-41 16,0 0-10-16,0 0-14 15,25 6 2-15,-16 2-156 16,-5-3-152-16</inkml:trace>
  <inkml:trace contextRef="#ctx0" brushRef="#br0" timeOffset="-90202.03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5">23028 14658 797 0,'0'0'64'0,"0"0"-15"0,0 0 58 15,-90 63-21-15,69-34-25 16,5 1-30-16,-1-1-20 15,8-1-11-15,2-3-1 16,0-4 1-16,1-5-51 16,-2-4-69-16,-1-5-68 0,-1-6-248 15</inkml:trace>
  <inkml:trace contextRef="#ctx0" brushRef="#br0" timeOffset="-88672.74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4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6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">9269 1196 1012 0,'0'0'210'16,"0"0"-206"-16,0 0 5 0,0 0-9 15,0 0-8-15,0 0-64 16,11-13-136-16</inkml:trace>
  <inkml:trace contextRef="#ctx0" brushRef="#br0" timeOffset="889.86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">9446 709 739 0,'0'0'155'16,"0"0"-97"-16,0 0 40 15,0 0-9-15,0 0-8 0,0 0-12 16,99-1-47-16,-69 1-19 16,-5 0-2-16,-5 1-2 15,-1 7-51-15,-5 2-122 16,-4 2-114-16,-4 2-197 16</inkml:trace>
  <inkml:trace contextRef="#ctx0" brushRef="#br0" timeOffset="1332.13">9779 1094 943 0,'0'0'169'15,"0"0"-151"-15,0 0 92 16,0 0-59-16,0 0-51 15,0 0 0-15,14 12-58 0,-14-2-138 16,0-5-235-16</inkml:trace>
  <inkml:trace contextRef="#ctx0" brushRef="#br0" timeOffset="2130.23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">15407 835 641 0,'0'0'52'0,"0"0"-9"16,0 0 73-16,0 101-32 15,0-71 6-15,0 2-11 16,0-4-24-16,0-3-25 0,0-5-8 16,3-5-10-1,0-6-12-15,3-5-5 0,-2-4-84 16,2-1-139 0,-3-21-498-16</inkml:trace>
  <inkml:trace contextRef="#ctx0" brushRef="#br0" timeOffset="7081.53">15285 804 821 0,'0'0'270'16,"0"0"-252"-16,0 0 66 15,0 0-31-15,0 0-47 0,0 0 2 16,116-16-4-16,-80 16-4 15,-5 0-73-15,0 0-65 16,1 6-59-16,-7-4-264 16</inkml:trace>
  <inkml:trace contextRef="#ctx0" brushRef="#br0" timeOffset="779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">16275 682 1221 0,'0'0'75'0,"0"0"-59"16,0 0 45-16,0 0-22 16,103-44-39-16,-82 41-3 15,-2 1-66-15,-8-5-195 0</inkml:trace>
  <inkml:trace contextRef="#ctx0" brushRef="#br0" timeOffset="26595.06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">19444 1311 711 0,'0'0'271'16,"0"0"-262"-16,0 0 29 0,0 0 49 16,96 0-18-1,-62 0-34-15,-5 0-24 0,-4 0-11 16,-6 0-7-16,0 2-116 15,-1 0-148-15,0-2-466 16</inkml:trace>
  <inkml:trace contextRef="#ctx0" brushRef="#br0" timeOffset="31932.28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">21846 1132 995 0,'0'0'98'15,"0"0"-60"-15,0 0 5 16,0 0-21-16,0 0-22 15,0 0-2-15,-6-13-32 16,3 13-146-16,2 0-190 0</inkml:trace>
  <inkml:trace contextRef="#ctx0" brushRef="#br0" timeOffset="37274.81">22740 1427 967 0,'0'0'28'16,"0"0"-27"-16,0 0-1 15,0 0 13-15,0 0 13 16,3 97-16-16,-3-73-5 16,-2-2-5-16,-2-8-108 0,2-9-341 15</inkml:trace>
  <inkml:trace contextRef="#ctx0" brushRef="#br0" timeOffset="37808.41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">23044 1126 845 0,'0'0'71'0,"0"0"-42"0,91 8 71 15,-48-4-52-15,1-1-28 16,-5 0-5-16,-4-1-9 15,-1-2-6-15,-2 0-45 16,-7 0-200-16</inkml:trace>
  <inkml:trace contextRef="#ctx0" brushRef="#br0" timeOffset="38581.79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9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1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">10459 2719 794 0,'0'0'81'0,"0"0"-11"16,0 0 31 0,0 0-10-16,0 0-16 0,0 0-53 15,38 0-18-15,4 0 1 16,7 0-4-16,-1 0-1 16,-2 2 0-16,-7 6-7 15,-6-1-96-15,-5 1-89 16,-4-3-149-16</inkml:trace>
  <inkml:trace contextRef="#ctx0" brushRef="#br0" timeOffset="72020.21">10536 2944 680 0,'0'0'233'16,"0"0"-218"-16,0 0 26 0,0 0-8 16,0 0 26-16,83 10 25 15,-41-6-47-15,3 1-26 16,-5-1-11-16,-1 0-6 16,0-1-105-16,-1-3-184 15</inkml:trace>
  <inkml:trace contextRef="#ctx0" brushRef="#br0" timeOffset="73257.94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1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">17549 2713 891 0,'0'0'184'0,"0"0"-166"16,0 0-8-16,0 0-1 16,87 0-6-16,-39 0 3 15,-2 0 5-15,-9 0-10 16,-6 0-1-16,-7 0-35 16,-6 0-81-16,-3 0-13 15,-4 0-169-15</inkml:trace>
  <inkml:trace contextRef="#ctx0" brushRef="#br0" timeOffset="97023.74">17571 2850 684 0,'0'0'128'15,"0"0"-86"-15,0 0 6 16,0 0 19-16,0 0 22 16,81 13-19-16,-43-9-43 15,-1-1-18-15,-3 0-8 0,-3-2-1 16,-5 2-5 0,-2-3-117-16,-2 0-190 0</inkml:trace>
  <inkml:trace contextRef="#ctx0" brushRef="#br0" timeOffset="97962.79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2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5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5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5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">23993 5048 663 0,'0'0'106'15,"0"0"-57"-15,0 0 35 16,0 0-24-16,86-75-7 16,-50 48-17-16,6-6-16 15,3 2-20-15,-3 3-30 0,-8 4-72 16,-6 4-96-16</inkml:trace>
  <inkml:trace contextRef="#ctx0" brushRef="#br2" timeOffset="165014.87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">22618 7411 345 0,'0'0'482'0,"0"0"-404"16,0 0 35-16,0 0 11 15,0 0-19-15,0 0-36 16,0 0-13-16,20-36-13 16,-15 33-24-16,-4 3-16 15,-1 0-3-15,0 0-2 16,0 0-10-16,0 0-68 0,2 0-140 16,1 3-232-16</inkml:trace>
  <inkml:trace contextRef="#ctx0" brushRef="#br2" timeOffset="203721.87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8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">24133 7490 787 0,'0'0'115'0,"0"0"-88"16,0 0 30-16,0 0-29 15,0 0-17-15,0 0 55 16,-33 86-17-16,22-51-27 15,4-1-12-15,7-3-7 0,0-4-3 16,13-6-44 0,10-11-155-16</inkml:trace>
  <inkml:trace contextRef="#ctx0" brushRef="#br2" timeOffset="-208659.6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6">23905 3677 655 0,'0'0'17'16,"0"0"-15"-16,0 74-1 15,0-46 2 1,0 2-3-16,0-7-39 0,0-4-172 16</inkml:trace>
  <inkml:trace contextRef="#ctx0" brushRef="#br2" timeOffset="-206030.91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9">23738 4431 554 0,'0'0'96'0,"0"0"-50"16,0 0 63-16,0 0-17 15,0 0-22-15,0 0-33 16,-72 72-23-16,53-50-11 0,-2 1-3 16,-3 1-3-1,2-4-126-15,-1-3-166 0</inkml:trace>
  <inkml:trace contextRef="#ctx0" brushRef="#br2" timeOffset="-204675.2">23413 4755 437 0,'0'0'304'0,"0"0"-257"15,0 0 10-15,0 0-43 16,0 0-14-16,-71 85-64 15,57-70-121-15,0 1-59 16</inkml:trace>
  <inkml:trace contextRef="#ctx0" brushRef="#br2" timeOffset="-204458.79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7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1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1">25205 3939 80 0,'0'0'45'0,"0"0"-27"16,0 0-18-16,0 0-2 16,0 0-78-16</inkml:trace>
  <inkml:trace contextRef="#ctx0" brushRef="#br2" timeOffset="-199766.02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4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4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2">31435 4484 795 0,'0'0'106'15,"0"0"-106"-15,0 0-9 16,0 0 9-16,127-2 20 16,-60 2-13-16,6 8 6 15,0-2-5-15,-4-2 10 0,-7 0-10 16,-7-2-8-1,-16 1-6-15,-15-3-63 0,-16 0-201 16,-8 0-242-16</inkml:trace>
  <inkml:trace contextRef="#ctx0" brushRef="#br2" timeOffset="-159630.57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7">29813 5273 577 0,'0'0'209'0,"0"0"-197"0,110 0-7 16,-43 0 19-16,13 0 29 15,14 0 3-15,13 1-7 16,5 3-14-16,1-2-21 16,1 2-13-16,-13-2-1 15,-13 2-34-15,-16-2-108 16,-20-2-206-16</inkml:trace>
  <inkml:trace contextRef="#ctx0" brushRef="#br2" timeOffset="-158693.63">31351 5201 736 0,'0'0'286'15,"123"-1"-235"-15,-50 1 37 16,4 0 6-16,0 0-50 16,-3-2-33-16,-7-4-11 15,-7-2-3-15,-12 2-52 0,-18-5-164 16,-19-2-150-1</inkml:trace>
  <inkml:trace contextRef="#ctx0" brushRef="#br2" timeOffset="-157686.39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5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7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1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1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3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3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2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7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4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2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4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5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7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3">26659 7401 1081 0,'0'0'117'0,"0"0"-76"16,0 0 35-16,0 0-52 16,0 0-23-16,0 0-1 15,30-27-15-15,-30 27-62 16,0 0-174-16,-2 7-406 0</inkml:trace>
  <inkml:trace contextRef="#ctx0" brushRef="#br2" timeOffset="-86653.85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1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4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7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9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7">22985 9200 611 0,'0'0'320'0,"0"0"-289"16,0 0 2-16,0 0-7 15,0 0 3 1,0 0 4-16,34 0-15 0,-21 0-17 15,-2 0-1-15,0 0-6 16,0 1-58-16,3-1-149 16,-3 0-384-16</inkml:trace>
  <inkml:trace contextRef="#ctx0" brushRef="#br2" timeOffset="-78848.34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4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7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9">24904 9080 842 0,'0'0'177'0,"0"0"-169"15,0 0-1-15,0 0 52 16,0 0 12-16,-46 77-31 16,46-55-5-16,0-4-17 15,0-1-14-15,0-6-3 16,0-1-1-16,2-7-4 16,5-3-102-16,4 0-131 15,-1-14-373-15</inkml:trace>
  <inkml:trace contextRef="#ctx0" brushRef="#br2" timeOffset="-75451.82">24764 9010 328 0,'0'0'473'16,"0"0"-406"-16,0 0 59 16,0 0-61-16,0 0-37 15,0 0 32-15,78-4-20 16,-50 4-23-16,-1 0-8 16,-3 0-9-16,-5 1-5 15,-4 4-26-15,-1-4-139 0,-7 2-244 16</inkml:trace>
  <inkml:trace contextRef="#ctx0" brushRef="#br2" timeOffset="-75119.57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9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2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7">25671 8937 439 0,'0'0'161'16,"0"0"-152"-16,0 0 75 16,0 92 20-16,0-53-17 15,0 1-23-15,0 6 0 16,0 3-32-16,0-2-5 15,0-4-2-15,0-6-16 16,5-7-2-16,2-7-5 16,1-7-2-16,2-5-9 15,2-8-143-15,3-3-129 0</inkml:trace>
  <inkml:trace contextRef="#ctx0" brushRef="#br2" timeOffset="-73465.9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8">26016 9097 466 0,'0'0'416'0,"0"0"-330"16,0 0 8-16,0 0-16 15,0 0-61-15,0 0-17 16,111-4-2-16,-74 4-15 15,-9 0-179-15,-2 0-313 16</inkml:trace>
  <inkml:trace contextRef="#ctx0" brushRef="#br2" timeOffset="-72354.89">26331 8837 903 0,'0'0'24'16,"0"0"-18"-16,0 94 31 15,0-51 19-15,0 0 13 0,0-3-36 16,3-4-11 0,4-7-7-16,4-7-8 0,-5-7-2 15,-2-8-4 1,-1-5-1-16,0-2-1 0,0-9-58 16,0-13-122-16,-3-9-208 15</inkml:trace>
  <inkml:trace contextRef="#ctx0" brushRef="#br2" timeOffset="-72177.68">26293 8824 682 0,'0'0'208'0,"0"0"-167"0,0 0-2 16,0 0 35-16,88-9-7 16,-52 9-21-1,2 0-32-15,-7 0-14 0,-6 4-3 16,-8 5-33-16,-7-4-155 15,-8 0-164-15</inkml:trace>
  <inkml:trace contextRef="#ctx0" brushRef="#br2" timeOffset="-71678.69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4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5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6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6">5812 10934 738 0,'0'0'269'0,"0"0"-238"16,0 0-26-1,0 0 42-15,-13 87 59 0,10-44-51 16,3-4-26-16,0-2-16 16,6-3-11-16,6-7 2 15,-2-6-4-15,-4-4 0 16,-1-10-48-16,-3-4-115 16,-2-3-95-16,0-4-337 15</inkml:trace>
  <inkml:trace contextRef="#ctx0" brushRef="#br0" timeOffset="63497.25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1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">9459 10982 954 0,'0'0'249'0,"0"0"-240"0,0 0 13 15,0 0-22-15,0 0-7 16,0 0-25-16,10 7-154 0,3-5-158 15</inkml:trace>
  <inkml:trace contextRef="#ctx0" brushRef="#br0" timeOffset="70188.25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">16715 10637 452 0,'0'0'439'0,"0"0"-427"15,0 0-2-15,-1 79 67 16,-1-39-10-16,2-3 8 15,0-4-33-15,2-3-12 16,8-7-17-16,1-3-8 16,-3-10-5-16,-3-7-50 15,0-3-154-15,-5-7-114 0</inkml:trace>
  <inkml:trace contextRef="#ctx0" brushRef="#br0" timeOffset="71561.2">16568 10612 967 0,'0'0'64'0,"0"0"-41"15,0 0 39-15,0 0 18 16,80-25-20-16,-35 24-25 16,5 1-23-16,0 0-12 15,-6 0 0-15,-8 0-36 16,-9 4-106-16,-7 2-111 15,-4-2-244-15</inkml:trace>
  <inkml:trace contextRef="#ctx0" brushRef="#br0" timeOffset="71989.12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3">17957 10822 116 0,'0'0'1023'15,"0"0"-972"-15,0 0 16 16,0 0-52-16,0 0-15 16,0 0-108-16,17 2-129 15,-24 6-690-15</inkml:trace>
  <inkml:trace contextRef="#ctx0" brushRef="#br0" timeOffset="78063.5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01.09.2021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54</Words>
  <Application>Microsoft Office PowerPoint</Application>
  <PresentationFormat>Широкоэкранный</PresentationFormat>
  <Paragraphs>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10</cp:revision>
  <dcterms:created xsi:type="dcterms:W3CDTF">2021-03-01T07:36:30Z</dcterms:created>
  <dcterms:modified xsi:type="dcterms:W3CDTF">2021-09-01T21:54:22Z</dcterms:modified>
</cp:coreProperties>
</file>